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62" r:id="rId3"/>
    <p:sldId id="263" r:id="rId4"/>
    <p:sldId id="268" r:id="rId5"/>
    <p:sldId id="264" r:id="rId6"/>
    <p:sldId id="265" r:id="rId7"/>
    <p:sldId id="260" r:id="rId8"/>
    <p:sldId id="269" r:id="rId9"/>
    <p:sldId id="266" r:id="rId10"/>
    <p:sldId id="25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4CAA8-8A78-EA4E-404F-36445A18DEB6}" v="125" dt="2021-12-02T15:39:24.968"/>
    <p1510:client id="{44C96CAC-D624-4299-C34C-A0C21D0E648A}" v="127" dt="2021-11-19T09:52:22.577"/>
    <p1510:client id="{44EC79C9-67B4-7A67-5900-ADBCF982315E}" v="178" dt="2021-11-22T15:45:16.910"/>
    <p1510:client id="{525C6CEF-455A-088F-210E-94F6DDD6079C}" v="111" dt="2021-11-18T09:36:10.731"/>
    <p1510:client id="{961F6C13-3AD9-5D6D-EBE1-A0205841582C}" v="67" dt="2021-11-23T11:45:36.780"/>
    <p1510:client id="{A151C714-D08A-4425-88BA-68E77A3A2838}" v="116" dt="2021-11-17T13:54:42.539"/>
    <p1510:client id="{AF3AF9FE-5707-FC94-5BDD-F594CC1D0CC7}" v="56" dt="2021-12-02T19:12:08.998"/>
    <p1510:client id="{E43F70D1-26D7-AFA2-63FE-1301086C448F}" v="2" dt="2021-12-06T15:54:27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8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2601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1129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29375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0657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861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5050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3471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566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6977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314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92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66690-A0B0-4E08-9F4A-185BECF6E7D8}" type="datetimeFigureOut">
              <a:rPr lang="en-IE" smtClean="0"/>
              <a:t>07/12/2021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D59C-C332-4CBE-A9BD-176EFA3077F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9682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tratigraphy.org/timescale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i.ie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si.ie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lorida sinkho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 b="9524"/>
          <a:stretch/>
        </p:blipFill>
        <p:spPr bwMode="auto">
          <a:xfrm>
            <a:off x="0" y="-28135"/>
            <a:ext cx="12164415" cy="68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57" y="353069"/>
            <a:ext cx="114370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6600" b="1" dirty="0">
                <a:solidFill>
                  <a:schemeClr val="bg1"/>
                </a:solidFill>
              </a:rPr>
              <a:t>What’s down there?</a:t>
            </a:r>
          </a:p>
          <a:p>
            <a:pPr algn="ctr"/>
            <a:r>
              <a:rPr lang="en-IE" sz="6600" b="1" dirty="0">
                <a:solidFill>
                  <a:schemeClr val="bg1"/>
                </a:solidFill>
              </a:rPr>
              <a:t>An accessible guide to the ground beneath our feet</a:t>
            </a:r>
          </a:p>
        </p:txBody>
      </p:sp>
    </p:spTree>
    <p:extLst>
      <p:ext uri="{BB962C8B-B14F-4D97-AF65-F5344CB8AC3E}">
        <p14:creationId xmlns:p14="http://schemas.microsoft.com/office/powerpoint/2010/main" val="115138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450" y="534572"/>
            <a:ext cx="11580292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3600" b="1" u="sng" dirty="0"/>
              <a:t>Goal of the Lesson </a:t>
            </a:r>
            <a:r>
              <a:rPr lang="en-IE" sz="3600" b="1" dirty="0" smtClean="0"/>
              <a:t>:</a:t>
            </a:r>
            <a:r>
              <a:rPr lang="en-IE" sz="3600" b="1" dirty="0"/>
              <a:t> </a:t>
            </a:r>
            <a:r>
              <a:rPr lang="en-IE" sz="3200" dirty="0"/>
              <a:t>To make </a:t>
            </a:r>
            <a:r>
              <a:rPr lang="en-IE" sz="3200" dirty="0" smtClean="0"/>
              <a:t>geology </a:t>
            </a:r>
            <a:r>
              <a:rPr lang="en-IE" sz="3200" dirty="0"/>
              <a:t>accessible and recognise links to local information, features etc.</a:t>
            </a:r>
            <a:endParaRPr lang="en-IE" sz="3200" dirty="0">
              <a:cs typeface="Calibri"/>
            </a:endParaRPr>
          </a:p>
          <a:p>
            <a:endParaRPr lang="en-IE" sz="3200" b="1" dirty="0"/>
          </a:p>
          <a:p>
            <a:r>
              <a:rPr lang="en-IE" sz="2800" dirty="0"/>
              <a:t>Students can work individually, in pairs or groups.</a:t>
            </a:r>
            <a:endParaRPr lang="en-IE" sz="2800" dirty="0">
              <a:cs typeface="Calibri"/>
            </a:endParaRPr>
          </a:p>
          <a:p>
            <a:r>
              <a:rPr lang="en-IE" sz="2800" dirty="0"/>
              <a:t>Print maps to make posters?</a:t>
            </a:r>
            <a:endParaRPr lang="en-IE" sz="2800" dirty="0">
              <a:cs typeface="Calibri"/>
            </a:endParaRPr>
          </a:p>
          <a:p>
            <a:endParaRPr lang="en-IE" sz="3200" b="1" dirty="0"/>
          </a:p>
          <a:p>
            <a:r>
              <a:rPr lang="en-IE" sz="3200" b="1" dirty="0"/>
              <a:t>Additional Activities:</a:t>
            </a:r>
            <a:endParaRPr lang="en-IE" sz="3200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Links to other parts of the GSI mapper that might be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Find out the age of the rocks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See where the rocks fit on a global </a:t>
            </a:r>
            <a:r>
              <a:rPr lang="en-IE" sz="2800" dirty="0" smtClean="0"/>
              <a:t>scale:</a:t>
            </a:r>
            <a:r>
              <a:rPr lang="en-IE" sz="2800" dirty="0"/>
              <a:t> </a:t>
            </a:r>
            <a:r>
              <a:rPr lang="en-IE" sz="2800" i="1" dirty="0">
                <a:ea typeface="+mn-lt"/>
                <a:cs typeface="+mn-lt"/>
                <a:hlinkClick r:id="rId2"/>
              </a:rPr>
              <a:t>ics-chart (stratigraphy.org)</a:t>
            </a:r>
            <a:endParaRPr lang="en-IE" i="1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Print the maps for local walks and site visits</a:t>
            </a:r>
            <a:endParaRPr lang="en-IE" sz="28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>
                <a:cs typeface="Calibri" panose="020F0502020204030204"/>
              </a:rPr>
              <a:t>End of chapter: Identifying rock types- group activity (stations)</a:t>
            </a:r>
          </a:p>
          <a:p>
            <a:endParaRPr lang="en-IE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34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695" y="0"/>
            <a:ext cx="5584873" cy="6902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828" y="582646"/>
            <a:ext cx="555673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E" sz="3200" b="1" u="sng" dirty="0"/>
              <a:t>A simple and accessible guide to learning about the different </a:t>
            </a:r>
            <a:r>
              <a:rPr lang="en-IE" sz="3200" b="1" u="sng"/>
              <a:t>rocks in your local area</a:t>
            </a:r>
            <a:endParaRPr lang="en-IE" sz="32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79828" y="2432743"/>
            <a:ext cx="555673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E" sz="3200" b="1" dirty="0"/>
              <a:t>Students learn about the geology of their area.</a:t>
            </a:r>
            <a:endParaRPr lang="en-US" dirty="0"/>
          </a:p>
          <a:p>
            <a:pPr algn="ctr"/>
            <a:r>
              <a:rPr lang="en-IE" sz="3200" b="1" dirty="0"/>
              <a:t>*Using maps, images &amp; data from the Geological Survey Ireland website</a:t>
            </a:r>
            <a:endParaRPr lang="en-IE"/>
          </a:p>
          <a:p>
            <a:pPr algn="ctr"/>
            <a:r>
              <a:rPr lang="en-IE" sz="3200" b="1" dirty="0">
                <a:hlinkClick r:id="rId3"/>
              </a:rPr>
              <a:t>www.gsi.ie</a:t>
            </a:r>
            <a:endParaRPr lang="en-IE" sz="3200" b="1"/>
          </a:p>
        </p:txBody>
      </p:sp>
    </p:spTree>
    <p:extLst>
      <p:ext uri="{BB962C8B-B14F-4D97-AF65-F5344CB8AC3E}">
        <p14:creationId xmlns:p14="http://schemas.microsoft.com/office/powerpoint/2010/main" val="489435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4915-D46A-48BD-9AE8-1DBD36F1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cs typeface="Calibri Light"/>
              </a:rPr>
              <a:t>Learning Outcomes for the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63594-D7D7-4FBE-A166-E9D714E5A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 dirty="0">
                <a:cs typeface="Calibri"/>
              </a:rPr>
              <a:t>Students will be able to:</a:t>
            </a:r>
            <a:endParaRPr lang="en-US" u="sng" dirty="0"/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To understand the role of Geological Survey Ireland.</a:t>
            </a:r>
          </a:p>
          <a:p>
            <a:r>
              <a:rPr lang="en-US" dirty="0">
                <a:cs typeface="Calibri"/>
              </a:rPr>
              <a:t>To be able to navigate the </a:t>
            </a:r>
            <a:r>
              <a:rPr lang="en-US" dirty="0">
                <a:cs typeface="Calibri"/>
                <a:hlinkClick r:id="rId2"/>
              </a:rPr>
              <a:t>www.gsi.ie</a:t>
            </a:r>
            <a:r>
              <a:rPr lang="en-US" dirty="0">
                <a:cs typeface="Calibri"/>
              </a:rPr>
              <a:t> website</a:t>
            </a:r>
            <a:endParaRPr lang="en-US"/>
          </a:p>
          <a:p>
            <a:r>
              <a:rPr lang="en-US" dirty="0">
                <a:cs typeface="Calibri"/>
              </a:rPr>
              <a:t>To become familiar with the different layers e.g. relief, bedrock </a:t>
            </a:r>
            <a:r>
              <a:rPr lang="en-US" dirty="0" err="1">
                <a:cs typeface="Calibri"/>
              </a:rPr>
              <a:t>etc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To find our own Geographical Location (or any location) on the Ordnance survey map</a:t>
            </a:r>
          </a:p>
          <a:p>
            <a:r>
              <a:rPr lang="en-US" dirty="0">
                <a:cs typeface="Calibri"/>
              </a:rPr>
              <a:t>To identify different rock types of their area/Ireland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78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1"/>
            <a:ext cx="12192000" cy="6820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7778" y="3110338"/>
            <a:ext cx="749808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>
                <a:solidFill>
                  <a:schemeClr val="bg1"/>
                </a:solidFill>
              </a:rPr>
              <a:t>The journey starts here</a:t>
            </a:r>
          </a:p>
        </p:txBody>
      </p:sp>
    </p:spTree>
    <p:extLst>
      <p:ext uri="{BB962C8B-B14F-4D97-AF65-F5344CB8AC3E}">
        <p14:creationId xmlns:p14="http://schemas.microsoft.com/office/powerpoint/2010/main" val="2751641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566" cy="6858000"/>
          </a:xfrm>
        </p:spPr>
      </p:pic>
      <p:sp>
        <p:nvSpPr>
          <p:cNvPr id="5" name="TextBox 4"/>
          <p:cNvSpPr txBox="1"/>
          <p:nvPr/>
        </p:nvSpPr>
        <p:spPr>
          <a:xfrm>
            <a:off x="4824486" y="0"/>
            <a:ext cx="7498080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>
                <a:solidFill>
                  <a:schemeClr val="bg1"/>
                </a:solidFill>
              </a:rPr>
              <a:t>Find your town, village…</a:t>
            </a:r>
          </a:p>
        </p:txBody>
      </p:sp>
    </p:spTree>
    <p:extLst>
      <p:ext uri="{BB962C8B-B14F-4D97-AF65-F5344CB8AC3E}">
        <p14:creationId xmlns:p14="http://schemas.microsoft.com/office/powerpoint/2010/main" val="1472383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/>
          <a:stretch/>
        </p:blipFill>
        <p:spPr>
          <a:xfrm>
            <a:off x="-16778" y="0"/>
            <a:ext cx="1220877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93832-B5CA-4F80-82AB-C58C72EC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50" y="260059"/>
            <a:ext cx="4166813" cy="408541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INFOMAR Bathymetry &amp; Lidar Shaded Relief</a:t>
            </a:r>
            <a:endParaRPr lang="en-US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04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825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5934670"/>
            <a:ext cx="12262051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 smtClean="0">
                <a:solidFill>
                  <a:schemeClr val="bg1"/>
                </a:solidFill>
              </a:rPr>
              <a:t>What does the surface look like?</a:t>
            </a:r>
            <a:endParaRPr lang="en-IE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2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051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5934670"/>
            <a:ext cx="12262051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5400" b="1" dirty="0">
                <a:solidFill>
                  <a:schemeClr val="bg1"/>
                </a:solidFill>
              </a:rPr>
              <a:t>Find what’s </a:t>
            </a:r>
            <a:r>
              <a:rPr lang="en-IE" sz="5400" b="1" i="1" dirty="0">
                <a:solidFill>
                  <a:schemeClr val="bg1"/>
                </a:solidFill>
              </a:rPr>
              <a:t>under</a:t>
            </a:r>
            <a:r>
              <a:rPr lang="en-IE" sz="5400" b="1" dirty="0">
                <a:solidFill>
                  <a:schemeClr val="bg1"/>
                </a:solidFill>
              </a:rPr>
              <a:t> your town, village…</a:t>
            </a:r>
          </a:p>
        </p:txBody>
      </p:sp>
    </p:spTree>
    <p:extLst>
      <p:ext uri="{BB962C8B-B14F-4D97-AF65-F5344CB8AC3E}">
        <p14:creationId xmlns:p14="http://schemas.microsoft.com/office/powerpoint/2010/main" val="14870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C8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17774890-15A5-40EF-A7B7-EAF0ED116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750" y="425963"/>
            <a:ext cx="9805833" cy="6006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95D0A0-45D6-4E67-A8AE-8968A2ABA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1" y="478173"/>
            <a:ext cx="3513618" cy="346656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Bedrock Geology of the </a:t>
            </a:r>
            <a:r>
              <a:rPr lang="en-US" sz="3600" b="1" kern="1200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Killorglin</a:t>
            </a:r>
            <a:r>
              <a:rPr lang="en-US" sz="36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EEA85-108A-4E18-BC9A-5E8DC6BAC017}"/>
              </a:ext>
            </a:extLst>
          </p:cNvPr>
          <p:cNvSpPr txBox="1"/>
          <p:nvPr/>
        </p:nvSpPr>
        <p:spPr>
          <a:xfrm>
            <a:off x="3334332" y="5201396"/>
            <a:ext cx="191525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/>
              <a:t>Limestone</a:t>
            </a:r>
          </a:p>
          <a:p>
            <a:pPr algn="ctr"/>
            <a:r>
              <a:rPr lang="en-US" sz="2400" b="1" i="1" dirty="0">
                <a:cs typeface="Calibri"/>
              </a:rPr>
              <a:t>(blue </a:t>
            </a:r>
            <a:r>
              <a:rPr lang="en-US" sz="2400" b="1" i="1" dirty="0" err="1">
                <a:cs typeface="Calibri"/>
              </a:rPr>
              <a:t>colour</a:t>
            </a:r>
            <a:r>
              <a:rPr lang="en-US" sz="2400" b="1" i="1" dirty="0">
                <a:cs typeface="Calibri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F0FDF-A9F6-462D-BAF2-B1D38F8A56BF}"/>
              </a:ext>
            </a:extLst>
          </p:cNvPr>
          <p:cNvSpPr txBox="1"/>
          <p:nvPr/>
        </p:nvSpPr>
        <p:spPr>
          <a:xfrm>
            <a:off x="9236279" y="1684701"/>
            <a:ext cx="219002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cs typeface="Calibri"/>
              </a:rPr>
              <a:t>Sandstone </a:t>
            </a:r>
            <a:r>
              <a:rPr lang="en-US" sz="2400" b="1" i="1" dirty="0">
                <a:cs typeface="Calibri"/>
              </a:rPr>
              <a:t>(sandy </a:t>
            </a:r>
            <a:r>
              <a:rPr lang="en-US" sz="2400" b="1" i="1" dirty="0" err="1">
                <a:cs typeface="Calibri"/>
              </a:rPr>
              <a:t>colour</a:t>
            </a:r>
            <a:r>
              <a:rPr lang="en-US" sz="2400" b="1" i="1" dirty="0"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54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130</Words>
  <Application>Microsoft Office PowerPoint</Application>
  <PresentationFormat>Widescreen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Office Theme</vt:lpstr>
      <vt:lpstr>PowerPoint Presentation</vt:lpstr>
      <vt:lpstr>PowerPoint Presentation</vt:lpstr>
      <vt:lpstr>Learning Outcomes for the Lesson</vt:lpstr>
      <vt:lpstr>PowerPoint Presentation</vt:lpstr>
      <vt:lpstr>PowerPoint Presentation</vt:lpstr>
      <vt:lpstr>INFOMAR Bathymetry &amp; Lidar Shaded Relief</vt:lpstr>
      <vt:lpstr>PowerPoint Presentation</vt:lpstr>
      <vt:lpstr>PowerPoint Presentation</vt:lpstr>
      <vt:lpstr>Bedrock Geology of the Killorglin Area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Henry, Tiernan</dc:creator>
  <cp:lastModifiedBy>Henry, Tiernan</cp:lastModifiedBy>
  <cp:revision>192</cp:revision>
  <dcterms:created xsi:type="dcterms:W3CDTF">2021-11-17T13:13:13Z</dcterms:created>
  <dcterms:modified xsi:type="dcterms:W3CDTF">2021-12-07T13:34:37Z</dcterms:modified>
</cp:coreProperties>
</file>