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sldIdLst>
    <p:sldId id="256" r:id="rId5"/>
    <p:sldId id="258" r:id="rId6"/>
    <p:sldId id="261" r:id="rId7"/>
    <p:sldId id="259" r:id="rId8"/>
    <p:sldId id="306" r:id="rId9"/>
    <p:sldId id="308" r:id="rId10"/>
    <p:sldId id="309" r:id="rId11"/>
    <p:sldId id="314" r:id="rId12"/>
    <p:sldId id="312" r:id="rId13"/>
    <p:sldId id="303" r:id="rId14"/>
    <p:sldId id="315" r:id="rId15"/>
    <p:sldId id="317" r:id="rId16"/>
    <p:sldId id="318" r:id="rId17"/>
    <p:sldId id="296" r:id="rId18"/>
    <p:sldId id="322" r:id="rId19"/>
    <p:sldId id="316" r:id="rId20"/>
    <p:sldId id="321" r:id="rId21"/>
    <p:sldId id="319" r:id="rId22"/>
    <p:sldId id="267" r:id="rId23"/>
    <p:sldId id="268" r:id="rId24"/>
    <p:sldId id="323" r:id="rId25"/>
    <p:sldId id="320" r:id="rId26"/>
    <p:sldId id="310" r:id="rId27"/>
    <p:sldId id="324" r:id="rId28"/>
    <p:sldId id="327" r:id="rId29"/>
    <p:sldId id="325" r:id="rId30"/>
    <p:sldId id="32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974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raldine O'Brien" userId="4ad9b4e7-0a87-4ee7-a2b8-7a9c1e460c32" providerId="ADAL" clId="{268189FE-088B-41EA-98FA-62F2B758D01B}"/>
    <pc:docChg chg="undo custSel addSld delSld modSld sldOrd">
      <pc:chgData name="Geraldine O'Brien" userId="4ad9b4e7-0a87-4ee7-a2b8-7a9c1e460c32" providerId="ADAL" clId="{268189FE-088B-41EA-98FA-62F2B758D01B}" dt="2022-12-07T13:13:51.801" v="4213" actId="20577"/>
      <pc:docMkLst>
        <pc:docMk/>
      </pc:docMkLst>
      <pc:sldChg chg="addSp modSp">
        <pc:chgData name="Geraldine O'Brien" userId="4ad9b4e7-0a87-4ee7-a2b8-7a9c1e460c32" providerId="ADAL" clId="{268189FE-088B-41EA-98FA-62F2B758D01B}" dt="2022-12-02T17:52:17.315" v="998" actId="1076"/>
        <pc:sldMkLst>
          <pc:docMk/>
          <pc:sldMk cId="926902106" sldId="256"/>
        </pc:sldMkLst>
        <pc:spChg chg="mod">
          <ac:chgData name="Geraldine O'Brien" userId="4ad9b4e7-0a87-4ee7-a2b8-7a9c1e460c32" providerId="ADAL" clId="{268189FE-088B-41EA-98FA-62F2B758D01B}" dt="2022-12-02T17:51:17.744" v="982" actId="14100"/>
          <ac:spMkLst>
            <pc:docMk/>
            <pc:sldMk cId="926902106" sldId="256"/>
            <ac:spMk id="2" creationId="{8164E0F5-0977-4BA6-B034-CEE5AF0706DA}"/>
          </ac:spMkLst>
        </pc:spChg>
        <pc:spChg chg="mod">
          <ac:chgData name="Geraldine O'Brien" userId="4ad9b4e7-0a87-4ee7-a2b8-7a9c1e460c32" providerId="ADAL" clId="{268189FE-088B-41EA-98FA-62F2B758D01B}" dt="2022-12-02T17:52:14.186" v="997" actId="1076"/>
          <ac:spMkLst>
            <pc:docMk/>
            <pc:sldMk cId="926902106" sldId="256"/>
            <ac:spMk id="3" creationId="{34B61C37-0347-4ABA-B90D-E50C896FDD1A}"/>
          </ac:spMkLst>
        </pc:spChg>
        <pc:picChg chg="add mod">
          <ac:chgData name="Geraldine O'Brien" userId="4ad9b4e7-0a87-4ee7-a2b8-7a9c1e460c32" providerId="ADAL" clId="{268189FE-088B-41EA-98FA-62F2B758D01B}" dt="2022-12-02T17:52:17.315" v="998" actId="1076"/>
          <ac:picMkLst>
            <pc:docMk/>
            <pc:sldMk cId="926902106" sldId="256"/>
            <ac:picMk id="4" creationId="{73529EA3-625C-4DC8-9ECC-8DDC7F4A2A73}"/>
          </ac:picMkLst>
        </pc:picChg>
      </pc:sldChg>
      <pc:sldChg chg="modSp">
        <pc:chgData name="Geraldine O'Brien" userId="4ad9b4e7-0a87-4ee7-a2b8-7a9c1e460c32" providerId="ADAL" clId="{268189FE-088B-41EA-98FA-62F2B758D01B}" dt="2022-12-01T22:08:59.196" v="523" actId="20577"/>
        <pc:sldMkLst>
          <pc:docMk/>
          <pc:sldMk cId="1802760283" sldId="258"/>
        </pc:sldMkLst>
        <pc:graphicFrameChg chg="mod modGraphic">
          <ac:chgData name="Geraldine O'Brien" userId="4ad9b4e7-0a87-4ee7-a2b8-7a9c1e460c32" providerId="ADAL" clId="{268189FE-088B-41EA-98FA-62F2B758D01B}" dt="2022-12-01T22:08:59.196" v="523" actId="20577"/>
          <ac:graphicFrameMkLst>
            <pc:docMk/>
            <pc:sldMk cId="1802760283" sldId="258"/>
            <ac:graphicFrameMk id="5" creationId="{C3E89419-3D67-401D-AAC6-45790782D065}"/>
          </ac:graphicFrameMkLst>
        </pc:graphicFrameChg>
      </pc:sldChg>
      <pc:sldChg chg="addSp modSp add">
        <pc:chgData name="Geraldine O'Brien" userId="4ad9b4e7-0a87-4ee7-a2b8-7a9c1e460c32" providerId="ADAL" clId="{268189FE-088B-41EA-98FA-62F2B758D01B}" dt="2022-12-07T13:08:29.820" v="4153" actId="113"/>
        <pc:sldMkLst>
          <pc:docMk/>
          <pc:sldMk cId="3006038303" sldId="259"/>
        </pc:sldMkLst>
        <pc:spChg chg="add mod">
          <ac:chgData name="Geraldine O'Brien" userId="4ad9b4e7-0a87-4ee7-a2b8-7a9c1e460c32" providerId="ADAL" clId="{268189FE-088B-41EA-98FA-62F2B758D01B}" dt="2022-12-01T15:07:57.553" v="73" actId="113"/>
          <ac:spMkLst>
            <pc:docMk/>
            <pc:sldMk cId="3006038303" sldId="259"/>
            <ac:spMk id="2" creationId="{1DAF6C4D-8F53-4F05-A49B-304212314834}"/>
          </ac:spMkLst>
        </pc:spChg>
        <pc:spChg chg="add mod">
          <ac:chgData name="Geraldine O'Brien" userId="4ad9b4e7-0a87-4ee7-a2b8-7a9c1e460c32" providerId="ADAL" clId="{268189FE-088B-41EA-98FA-62F2B758D01B}" dt="2022-12-07T13:08:29.820" v="4153" actId="113"/>
          <ac:spMkLst>
            <pc:docMk/>
            <pc:sldMk cId="3006038303" sldId="259"/>
            <ac:spMk id="3" creationId="{B8A872C4-B928-4202-A505-3B20CC20E51A}"/>
          </ac:spMkLst>
        </pc:spChg>
      </pc:sldChg>
      <pc:sldChg chg="modSp add">
        <pc:chgData name="Geraldine O'Brien" userId="4ad9b4e7-0a87-4ee7-a2b8-7a9c1e460c32" providerId="ADAL" clId="{268189FE-088B-41EA-98FA-62F2B758D01B}" dt="2022-12-01T22:09:57.352" v="532" actId="207"/>
        <pc:sldMkLst>
          <pc:docMk/>
          <pc:sldMk cId="2351583469" sldId="261"/>
        </pc:sldMkLst>
        <pc:graphicFrameChg chg="modGraphic">
          <ac:chgData name="Geraldine O'Brien" userId="4ad9b4e7-0a87-4ee7-a2b8-7a9c1e460c32" providerId="ADAL" clId="{268189FE-088B-41EA-98FA-62F2B758D01B}" dt="2022-12-01T22:09:57.352" v="532" actId="207"/>
          <ac:graphicFrameMkLst>
            <pc:docMk/>
            <pc:sldMk cId="2351583469" sldId="261"/>
            <ac:graphicFrameMk id="5" creationId="{C3E89419-3D67-401D-AAC6-45790782D065}"/>
          </ac:graphicFrameMkLst>
        </pc:graphicFrameChg>
      </pc:sldChg>
      <pc:sldChg chg="delSp modSp modAnim">
        <pc:chgData name="Geraldine O'Brien" userId="4ad9b4e7-0a87-4ee7-a2b8-7a9c1e460c32" providerId="ADAL" clId="{268189FE-088B-41EA-98FA-62F2B758D01B}" dt="2022-12-03T00:55:16.653" v="3283"/>
        <pc:sldMkLst>
          <pc:docMk/>
          <pc:sldMk cId="0" sldId="267"/>
        </pc:sldMkLst>
        <pc:spChg chg="mod">
          <ac:chgData name="Geraldine O'Brien" userId="4ad9b4e7-0a87-4ee7-a2b8-7a9c1e460c32" providerId="ADAL" clId="{268189FE-088B-41EA-98FA-62F2B758D01B}" dt="2022-12-02T18:46:19.862" v="2136" actId="207"/>
          <ac:spMkLst>
            <pc:docMk/>
            <pc:sldMk cId="0" sldId="267"/>
            <ac:spMk id="13314" creationId="{6B396E34-5047-45F5-9130-8BD10DDEC818}"/>
          </ac:spMkLst>
        </pc:spChg>
        <pc:spChg chg="mod">
          <ac:chgData name="Geraldine O'Brien" userId="4ad9b4e7-0a87-4ee7-a2b8-7a9c1e460c32" providerId="ADAL" clId="{268189FE-088B-41EA-98FA-62F2B758D01B}" dt="2022-12-03T00:55:16.653" v="3283"/>
          <ac:spMkLst>
            <pc:docMk/>
            <pc:sldMk cId="0" sldId="267"/>
            <ac:spMk id="13315" creationId="{BE16277A-BCCB-48FA-B0D9-4A3636F3B72A}"/>
          </ac:spMkLst>
        </pc:spChg>
        <pc:picChg chg="del">
          <ac:chgData name="Geraldine O'Brien" userId="4ad9b4e7-0a87-4ee7-a2b8-7a9c1e460c32" providerId="ADAL" clId="{268189FE-088B-41EA-98FA-62F2B758D01B}" dt="2022-12-02T18:45:58.523" v="2128" actId="478"/>
          <ac:picMkLst>
            <pc:docMk/>
            <pc:sldMk cId="0" sldId="267"/>
            <ac:picMk id="14340" creationId="{63917AD2-F307-4A58-B35E-B1B497231702}"/>
          </ac:picMkLst>
        </pc:picChg>
      </pc:sldChg>
      <pc:sldChg chg="delSp modSp">
        <pc:chgData name="Geraldine O'Brien" userId="4ad9b4e7-0a87-4ee7-a2b8-7a9c1e460c32" providerId="ADAL" clId="{268189FE-088B-41EA-98FA-62F2B758D01B}" dt="2022-12-02T18:58:26.032" v="2541" actId="20577"/>
        <pc:sldMkLst>
          <pc:docMk/>
          <pc:sldMk cId="0" sldId="268"/>
        </pc:sldMkLst>
        <pc:spChg chg="mod">
          <ac:chgData name="Geraldine O'Brien" userId="4ad9b4e7-0a87-4ee7-a2b8-7a9c1e460c32" providerId="ADAL" clId="{268189FE-088B-41EA-98FA-62F2B758D01B}" dt="2022-12-02T18:58:26.032" v="2541" actId="20577"/>
          <ac:spMkLst>
            <pc:docMk/>
            <pc:sldMk cId="0" sldId="268"/>
            <ac:spMk id="14338" creationId="{47E58BC4-6B28-4F1C-AB34-E4F4F879CEBF}"/>
          </ac:spMkLst>
        </pc:spChg>
        <pc:picChg chg="del">
          <ac:chgData name="Geraldine O'Brien" userId="4ad9b4e7-0a87-4ee7-a2b8-7a9c1e460c32" providerId="ADAL" clId="{268189FE-088B-41EA-98FA-62F2B758D01B}" dt="2022-12-02T18:50:27.122" v="2239" actId="478"/>
          <ac:picMkLst>
            <pc:docMk/>
            <pc:sldMk cId="0" sldId="268"/>
            <ac:picMk id="15365" creationId="{306BEDDC-56DE-49B7-B3B5-AC20A8B9574A}"/>
          </ac:picMkLst>
        </pc:picChg>
        <pc:picChg chg="del">
          <ac:chgData name="Geraldine O'Brien" userId="4ad9b4e7-0a87-4ee7-a2b8-7a9c1e460c32" providerId="ADAL" clId="{268189FE-088B-41EA-98FA-62F2B758D01B}" dt="2022-12-02T18:45:37.274" v="2127" actId="478"/>
          <ac:picMkLst>
            <pc:docMk/>
            <pc:sldMk cId="0" sldId="268"/>
            <ac:picMk id="15366" creationId="{459567CC-B68C-4541-92B1-BC97DE6D5911}"/>
          </ac:picMkLst>
        </pc:picChg>
      </pc:sldChg>
      <pc:sldChg chg="modSp ord">
        <pc:chgData name="Geraldine O'Brien" userId="4ad9b4e7-0a87-4ee7-a2b8-7a9c1e460c32" providerId="ADAL" clId="{268189FE-088B-41EA-98FA-62F2B758D01B}" dt="2022-12-07T13:11:10.368" v="4180" actId="1076"/>
        <pc:sldMkLst>
          <pc:docMk/>
          <pc:sldMk cId="0" sldId="296"/>
        </pc:sldMkLst>
        <pc:spChg chg="mod">
          <ac:chgData name="Geraldine O'Brien" userId="4ad9b4e7-0a87-4ee7-a2b8-7a9c1e460c32" providerId="ADAL" clId="{268189FE-088B-41EA-98FA-62F2B758D01B}" dt="2022-12-07T13:10:42.445" v="4173" actId="1076"/>
          <ac:spMkLst>
            <pc:docMk/>
            <pc:sldMk cId="0" sldId="296"/>
            <ac:spMk id="11266" creationId="{7C3C45B4-4F9C-4364-94E2-8E310B824E48}"/>
          </ac:spMkLst>
        </pc:spChg>
        <pc:spChg chg="mod">
          <ac:chgData name="Geraldine O'Brien" userId="4ad9b4e7-0a87-4ee7-a2b8-7a9c1e460c32" providerId="ADAL" clId="{268189FE-088B-41EA-98FA-62F2B758D01B}" dt="2022-12-07T13:10:53.058" v="4176" actId="1076"/>
          <ac:spMkLst>
            <pc:docMk/>
            <pc:sldMk cId="0" sldId="296"/>
            <ac:spMk id="11268" creationId="{22CCCCED-B45F-4713-91AE-DA06828FF4B6}"/>
          </ac:spMkLst>
        </pc:spChg>
        <pc:picChg chg="mod">
          <ac:chgData name="Geraldine O'Brien" userId="4ad9b4e7-0a87-4ee7-a2b8-7a9c1e460c32" providerId="ADAL" clId="{268189FE-088B-41EA-98FA-62F2B758D01B}" dt="2022-12-07T13:11:10.368" v="4180" actId="1076"/>
          <ac:picMkLst>
            <pc:docMk/>
            <pc:sldMk cId="0" sldId="296"/>
            <ac:picMk id="11267" creationId="{7F22908C-881C-452E-A744-68BD2434D8E1}"/>
          </ac:picMkLst>
        </pc:picChg>
      </pc:sldChg>
      <pc:sldChg chg="addSp delSp modSp delAnim modAnim">
        <pc:chgData name="Geraldine O'Brien" userId="4ad9b4e7-0a87-4ee7-a2b8-7a9c1e460c32" providerId="ADAL" clId="{268189FE-088B-41EA-98FA-62F2B758D01B}" dt="2022-12-05T07:03:27.215" v="3786" actId="1076"/>
        <pc:sldMkLst>
          <pc:docMk/>
          <pc:sldMk cId="0" sldId="303"/>
        </pc:sldMkLst>
        <pc:spChg chg="add del mod">
          <ac:chgData name="Geraldine O'Brien" userId="4ad9b4e7-0a87-4ee7-a2b8-7a9c1e460c32" providerId="ADAL" clId="{268189FE-088B-41EA-98FA-62F2B758D01B}" dt="2022-12-02T22:31:16.343" v="2579"/>
          <ac:spMkLst>
            <pc:docMk/>
            <pc:sldMk cId="0" sldId="303"/>
            <ac:spMk id="2" creationId="{322B4648-F79D-4865-815D-529B17066F25}"/>
          </ac:spMkLst>
        </pc:spChg>
        <pc:spChg chg="add del mod">
          <ac:chgData name="Geraldine O'Brien" userId="4ad9b4e7-0a87-4ee7-a2b8-7a9c1e460c32" providerId="ADAL" clId="{268189FE-088B-41EA-98FA-62F2B758D01B}" dt="2022-12-05T06:59:24.994" v="3742"/>
          <ac:spMkLst>
            <pc:docMk/>
            <pc:sldMk cId="0" sldId="303"/>
            <ac:spMk id="2" creationId="{749E8F3F-C266-40E4-8769-4F174EBBFF42}"/>
          </ac:spMkLst>
        </pc:spChg>
        <pc:spChg chg="add del mod">
          <ac:chgData name="Geraldine O'Brien" userId="4ad9b4e7-0a87-4ee7-a2b8-7a9c1e460c32" providerId="ADAL" clId="{268189FE-088B-41EA-98FA-62F2B758D01B}" dt="2022-12-05T06:59:24.994" v="3740" actId="478"/>
          <ac:spMkLst>
            <pc:docMk/>
            <pc:sldMk cId="0" sldId="303"/>
            <ac:spMk id="3" creationId="{F942B0E8-36BF-4DD3-B7FB-7ECAE2BA100F}"/>
          </ac:spMkLst>
        </pc:spChg>
        <pc:spChg chg="add mod">
          <ac:chgData name="Geraldine O'Brien" userId="4ad9b4e7-0a87-4ee7-a2b8-7a9c1e460c32" providerId="ADAL" clId="{268189FE-088B-41EA-98FA-62F2B758D01B}" dt="2022-12-05T07:03:27.215" v="3786" actId="1076"/>
          <ac:spMkLst>
            <pc:docMk/>
            <pc:sldMk cId="0" sldId="303"/>
            <ac:spMk id="4" creationId="{539BE089-E1DB-4822-93E0-E2A09376A90D}"/>
          </ac:spMkLst>
        </pc:spChg>
        <pc:spChg chg="add mod">
          <ac:chgData name="Geraldine O'Brien" userId="4ad9b4e7-0a87-4ee7-a2b8-7a9c1e460c32" providerId="ADAL" clId="{268189FE-088B-41EA-98FA-62F2B758D01B}" dt="2022-12-05T07:00:00.394" v="3745" actId="1076"/>
          <ac:spMkLst>
            <pc:docMk/>
            <pc:sldMk cId="0" sldId="303"/>
            <ac:spMk id="5" creationId="{B416945D-5A56-4C98-8EC5-3E33EAD3F8E9}"/>
          </ac:spMkLst>
        </pc:spChg>
        <pc:spChg chg="add mod">
          <ac:chgData name="Geraldine O'Brien" userId="4ad9b4e7-0a87-4ee7-a2b8-7a9c1e460c32" providerId="ADAL" clId="{268189FE-088B-41EA-98FA-62F2B758D01B}" dt="2022-12-05T07:00:17.207" v="3746" actId="11529"/>
          <ac:spMkLst>
            <pc:docMk/>
            <pc:sldMk cId="0" sldId="303"/>
            <ac:spMk id="8" creationId="{E722E6DC-9F04-4964-81A7-8F07BFC57266}"/>
          </ac:spMkLst>
        </pc:spChg>
        <pc:spChg chg="add del mod">
          <ac:chgData name="Geraldine O'Brien" userId="4ad9b4e7-0a87-4ee7-a2b8-7a9c1e460c32" providerId="ADAL" clId="{268189FE-088B-41EA-98FA-62F2B758D01B}" dt="2022-12-05T07:02:43.672" v="3783"/>
          <ac:spMkLst>
            <pc:docMk/>
            <pc:sldMk cId="0" sldId="303"/>
            <ac:spMk id="11" creationId="{07CEC426-1768-4B43-8D33-4653EC830556}"/>
          </ac:spMkLst>
        </pc:spChg>
        <pc:spChg chg="add mod">
          <ac:chgData name="Geraldine O'Brien" userId="4ad9b4e7-0a87-4ee7-a2b8-7a9c1e460c32" providerId="ADAL" clId="{268189FE-088B-41EA-98FA-62F2B758D01B}" dt="2022-12-05T07:02:28.184" v="3781" actId="20577"/>
          <ac:spMkLst>
            <pc:docMk/>
            <pc:sldMk cId="0" sldId="303"/>
            <ac:spMk id="12" creationId="{4272FF2A-B053-411D-8606-2EA4DFFD6223}"/>
          </ac:spMkLst>
        </pc:spChg>
        <pc:spChg chg="add mod">
          <ac:chgData name="Geraldine O'Brien" userId="4ad9b4e7-0a87-4ee7-a2b8-7a9c1e460c32" providerId="ADAL" clId="{268189FE-088B-41EA-98FA-62F2B758D01B}" dt="2022-12-05T07:03:23.335" v="3785" actId="1076"/>
          <ac:spMkLst>
            <pc:docMk/>
            <pc:sldMk cId="0" sldId="303"/>
            <ac:spMk id="13" creationId="{74654319-2A7D-44DB-B183-6DDECE86D667}"/>
          </ac:spMkLst>
        </pc:spChg>
        <pc:spChg chg="mod">
          <ac:chgData name="Geraldine O'Brien" userId="4ad9b4e7-0a87-4ee7-a2b8-7a9c1e460c32" providerId="ADAL" clId="{268189FE-088B-41EA-98FA-62F2B758D01B}" dt="2022-12-02T18:59:36.973" v="2554" actId="207"/>
          <ac:spMkLst>
            <pc:docMk/>
            <pc:sldMk cId="0" sldId="303"/>
            <ac:spMk id="9218" creationId="{25AE19B5-5CB9-4F53-ADAF-45071C5D0F6B}"/>
          </ac:spMkLst>
        </pc:spChg>
        <pc:spChg chg="mod">
          <ac:chgData name="Geraldine O'Brien" userId="4ad9b4e7-0a87-4ee7-a2b8-7a9c1e460c32" providerId="ADAL" clId="{268189FE-088B-41EA-98FA-62F2B758D01B}" dt="2022-12-02T18:05:36.579" v="1444" actId="1076"/>
          <ac:spMkLst>
            <pc:docMk/>
            <pc:sldMk cId="0" sldId="303"/>
            <ac:spMk id="9221" creationId="{DC88C5E7-1FD7-4181-89E5-699C79E52937}"/>
          </ac:spMkLst>
        </pc:spChg>
        <pc:spChg chg="mod">
          <ac:chgData name="Geraldine O'Brien" userId="4ad9b4e7-0a87-4ee7-a2b8-7a9c1e460c32" providerId="ADAL" clId="{268189FE-088B-41EA-98FA-62F2B758D01B}" dt="2022-12-02T17:58:06.684" v="1136" actId="20577"/>
          <ac:spMkLst>
            <pc:docMk/>
            <pc:sldMk cId="0" sldId="303"/>
            <ac:spMk id="9222" creationId="{F6F1E833-38D1-49A8-869D-73AB9CB70344}"/>
          </ac:spMkLst>
        </pc:spChg>
        <pc:spChg chg="mod">
          <ac:chgData name="Geraldine O'Brien" userId="4ad9b4e7-0a87-4ee7-a2b8-7a9c1e460c32" providerId="ADAL" clId="{268189FE-088B-41EA-98FA-62F2B758D01B}" dt="2022-12-02T17:58:27.861" v="1155" actId="1076"/>
          <ac:spMkLst>
            <pc:docMk/>
            <pc:sldMk cId="0" sldId="303"/>
            <ac:spMk id="9223" creationId="{583C963B-7236-4446-8F34-E36AD44CF66F}"/>
          </ac:spMkLst>
        </pc:spChg>
        <pc:picChg chg="mod">
          <ac:chgData name="Geraldine O'Brien" userId="4ad9b4e7-0a87-4ee7-a2b8-7a9c1e460c32" providerId="ADAL" clId="{268189FE-088B-41EA-98FA-62F2B758D01B}" dt="2022-12-05T06:59:13.525" v="3731" actId="1076"/>
          <ac:picMkLst>
            <pc:docMk/>
            <pc:sldMk cId="0" sldId="303"/>
            <ac:picMk id="9220" creationId="{A132814D-7A72-4610-B21B-203DB2B27863}"/>
          </ac:picMkLst>
        </pc:picChg>
        <pc:cxnChg chg="add del mod">
          <ac:chgData name="Geraldine O'Brien" userId="4ad9b4e7-0a87-4ee7-a2b8-7a9c1e460c32" providerId="ADAL" clId="{268189FE-088B-41EA-98FA-62F2B758D01B}" dt="2022-12-05T06:59:52.196" v="3744" actId="11529"/>
          <ac:cxnSpMkLst>
            <pc:docMk/>
            <pc:sldMk cId="0" sldId="303"/>
            <ac:cxnSpMk id="7" creationId="{03B0210D-DF28-4979-8106-419A3AA49A5D}"/>
          </ac:cxnSpMkLst>
        </pc:cxnChg>
        <pc:cxnChg chg="add mod">
          <ac:chgData name="Geraldine O'Brien" userId="4ad9b4e7-0a87-4ee7-a2b8-7a9c1e460c32" providerId="ADAL" clId="{268189FE-088B-41EA-98FA-62F2B758D01B}" dt="2022-12-05T07:01:55.042" v="3767" actId="208"/>
          <ac:cxnSpMkLst>
            <pc:docMk/>
            <pc:sldMk cId="0" sldId="303"/>
            <ac:cxnSpMk id="10" creationId="{9BDD5DCA-9F2B-4C2F-9B9B-1666ECEC09FE}"/>
          </ac:cxnSpMkLst>
        </pc:cxnChg>
      </pc:sldChg>
      <pc:sldChg chg="modSp modAnim">
        <pc:chgData name="Geraldine O'Brien" userId="4ad9b4e7-0a87-4ee7-a2b8-7a9c1e460c32" providerId="ADAL" clId="{268189FE-088B-41EA-98FA-62F2B758D01B}" dt="2022-12-07T13:13:51.801" v="4213" actId="20577"/>
        <pc:sldMkLst>
          <pc:docMk/>
          <pc:sldMk cId="0" sldId="306"/>
        </pc:sldMkLst>
        <pc:spChg chg="mod">
          <ac:chgData name="Geraldine O'Brien" userId="4ad9b4e7-0a87-4ee7-a2b8-7a9c1e460c32" providerId="ADAL" clId="{268189FE-088B-41EA-98FA-62F2B758D01B}" dt="2022-12-01T22:13:36.217" v="539" actId="122"/>
          <ac:spMkLst>
            <pc:docMk/>
            <pc:sldMk cId="0" sldId="306"/>
            <ac:spMk id="54274" creationId="{8BB609DB-8EF0-4F7B-B52D-D9D7C48E8374}"/>
          </ac:spMkLst>
        </pc:spChg>
        <pc:spChg chg="mod">
          <ac:chgData name="Geraldine O'Brien" userId="4ad9b4e7-0a87-4ee7-a2b8-7a9c1e460c32" providerId="ADAL" clId="{268189FE-088B-41EA-98FA-62F2B758D01B}" dt="2022-12-07T13:13:51.801" v="4213" actId="20577"/>
          <ac:spMkLst>
            <pc:docMk/>
            <pc:sldMk cId="0" sldId="306"/>
            <ac:spMk id="54275" creationId="{D3567D74-3C39-41BB-BEE0-A0E16C05FF60}"/>
          </ac:spMkLst>
        </pc:spChg>
        <pc:picChg chg="mod">
          <ac:chgData name="Geraldine O'Brien" userId="4ad9b4e7-0a87-4ee7-a2b8-7a9c1e460c32" providerId="ADAL" clId="{268189FE-088B-41EA-98FA-62F2B758D01B}" dt="2022-12-01T22:13:40.385" v="540" actId="1076"/>
          <ac:picMkLst>
            <pc:docMk/>
            <pc:sldMk cId="0" sldId="306"/>
            <ac:picMk id="6148" creationId="{481AFCD2-D38B-4830-ACE9-D9ECF72B9D1A}"/>
          </ac:picMkLst>
        </pc:picChg>
      </pc:sldChg>
      <pc:sldChg chg="addSp delSp modSp add">
        <pc:chgData name="Geraldine O'Brien" userId="4ad9b4e7-0a87-4ee7-a2b8-7a9c1e460c32" providerId="ADAL" clId="{268189FE-088B-41EA-98FA-62F2B758D01B}" dt="2022-12-07T13:09:51.294" v="4166" actId="207"/>
        <pc:sldMkLst>
          <pc:docMk/>
          <pc:sldMk cId="4201957712" sldId="308"/>
        </pc:sldMkLst>
        <pc:spChg chg="mod">
          <ac:chgData name="Geraldine O'Brien" userId="4ad9b4e7-0a87-4ee7-a2b8-7a9c1e460c32" providerId="ADAL" clId="{268189FE-088B-41EA-98FA-62F2B758D01B}" dt="2022-12-07T13:08:52.642" v="4155" actId="1076"/>
          <ac:spMkLst>
            <pc:docMk/>
            <pc:sldMk cId="4201957712" sldId="308"/>
            <ac:spMk id="2" creationId="{5F6E6691-E2A8-4117-AD7A-8C2326612B9D}"/>
          </ac:spMkLst>
        </pc:spChg>
        <pc:spChg chg="del">
          <ac:chgData name="Geraldine O'Brien" userId="4ad9b4e7-0a87-4ee7-a2b8-7a9c1e460c32" providerId="ADAL" clId="{268189FE-088B-41EA-98FA-62F2B758D01B}" dt="2022-12-02T13:31:25.166" v="649"/>
          <ac:spMkLst>
            <pc:docMk/>
            <pc:sldMk cId="4201957712" sldId="308"/>
            <ac:spMk id="3" creationId="{8514033F-C63A-411A-B830-CF63953B9BDC}"/>
          </ac:spMkLst>
        </pc:spChg>
        <pc:spChg chg="add mod">
          <ac:chgData name="Geraldine O'Brien" userId="4ad9b4e7-0a87-4ee7-a2b8-7a9c1e460c32" providerId="ADAL" clId="{268189FE-088B-41EA-98FA-62F2B758D01B}" dt="2022-12-07T13:09:51.294" v="4166" actId="207"/>
          <ac:spMkLst>
            <pc:docMk/>
            <pc:sldMk cId="4201957712" sldId="308"/>
            <ac:spMk id="5" creationId="{EF1A138C-6298-4390-B32A-14DE6D6DCE8F}"/>
          </ac:spMkLst>
        </pc:spChg>
        <pc:picChg chg="add mod">
          <ac:chgData name="Geraldine O'Brien" userId="4ad9b4e7-0a87-4ee7-a2b8-7a9c1e460c32" providerId="ADAL" clId="{268189FE-088B-41EA-98FA-62F2B758D01B}" dt="2022-12-07T13:09:37.443" v="4164" actId="1076"/>
          <ac:picMkLst>
            <pc:docMk/>
            <pc:sldMk cId="4201957712" sldId="308"/>
            <ac:picMk id="4" creationId="{F913EB45-D858-491B-8F4F-8AAEEF0F558B}"/>
          </ac:picMkLst>
        </pc:picChg>
        <pc:cxnChg chg="add mod">
          <ac:chgData name="Geraldine O'Brien" userId="4ad9b4e7-0a87-4ee7-a2b8-7a9c1e460c32" providerId="ADAL" clId="{268189FE-088B-41EA-98FA-62F2B758D01B}" dt="2022-12-07T13:09:26.127" v="4163" actId="1076"/>
          <ac:cxnSpMkLst>
            <pc:docMk/>
            <pc:sldMk cId="4201957712" sldId="308"/>
            <ac:cxnSpMk id="7" creationId="{0AE07B7D-7D1C-4F06-A231-1D1E4918ECA1}"/>
          </ac:cxnSpMkLst>
        </pc:cxnChg>
      </pc:sldChg>
      <pc:sldChg chg="addSp delSp modSp add">
        <pc:chgData name="Geraldine O'Brien" userId="4ad9b4e7-0a87-4ee7-a2b8-7a9c1e460c32" providerId="ADAL" clId="{268189FE-088B-41EA-98FA-62F2B758D01B}" dt="2022-12-07T13:10:17.666" v="4170" actId="1076"/>
        <pc:sldMkLst>
          <pc:docMk/>
          <pc:sldMk cId="241696596" sldId="309"/>
        </pc:sldMkLst>
        <pc:spChg chg="mod">
          <ac:chgData name="Geraldine O'Brien" userId="4ad9b4e7-0a87-4ee7-a2b8-7a9c1e460c32" providerId="ADAL" clId="{268189FE-088B-41EA-98FA-62F2B758D01B}" dt="2022-12-07T13:10:03.099" v="4167" actId="1076"/>
          <ac:spMkLst>
            <pc:docMk/>
            <pc:sldMk cId="241696596" sldId="309"/>
            <ac:spMk id="2" creationId="{FF53924B-AF19-4569-9B21-86493AA168C3}"/>
          </ac:spMkLst>
        </pc:spChg>
        <pc:spChg chg="del">
          <ac:chgData name="Geraldine O'Brien" userId="4ad9b4e7-0a87-4ee7-a2b8-7a9c1e460c32" providerId="ADAL" clId="{268189FE-088B-41EA-98FA-62F2B758D01B}" dt="2022-12-02T22:26:44.311" v="2559"/>
          <ac:spMkLst>
            <pc:docMk/>
            <pc:sldMk cId="241696596" sldId="309"/>
            <ac:spMk id="3" creationId="{2A847788-A6A6-4EBD-97C4-028A3EF4CC57}"/>
          </ac:spMkLst>
        </pc:spChg>
        <pc:picChg chg="add mod">
          <ac:chgData name="Geraldine O'Brien" userId="4ad9b4e7-0a87-4ee7-a2b8-7a9c1e460c32" providerId="ADAL" clId="{268189FE-088B-41EA-98FA-62F2B758D01B}" dt="2022-12-07T13:10:17.666" v="4170" actId="1076"/>
          <ac:picMkLst>
            <pc:docMk/>
            <pc:sldMk cId="241696596" sldId="309"/>
            <ac:picMk id="4" creationId="{F75F2A5E-3FB8-4878-839E-B9B46E7BA9F5}"/>
          </ac:picMkLst>
        </pc:picChg>
      </pc:sldChg>
      <pc:sldChg chg="addSp modSp add ord">
        <pc:chgData name="Geraldine O'Brien" userId="4ad9b4e7-0a87-4ee7-a2b8-7a9c1e460c32" providerId="ADAL" clId="{268189FE-088B-41EA-98FA-62F2B758D01B}" dt="2022-12-03T00:49:22.564" v="3272"/>
        <pc:sldMkLst>
          <pc:docMk/>
          <pc:sldMk cId="1824959714" sldId="310"/>
        </pc:sldMkLst>
        <pc:spChg chg="mod">
          <ac:chgData name="Geraldine O'Brien" userId="4ad9b4e7-0a87-4ee7-a2b8-7a9c1e460c32" providerId="ADAL" clId="{268189FE-088B-41EA-98FA-62F2B758D01B}" dt="2022-12-02T18:49:23.738" v="2200" actId="207"/>
          <ac:spMkLst>
            <pc:docMk/>
            <pc:sldMk cId="1824959714" sldId="310"/>
            <ac:spMk id="2" creationId="{2EF5CFED-AB25-4AEE-B1B6-536E61EBCD98}"/>
          </ac:spMkLst>
        </pc:spChg>
        <pc:spChg chg="mod">
          <ac:chgData name="Geraldine O'Brien" userId="4ad9b4e7-0a87-4ee7-a2b8-7a9c1e460c32" providerId="ADAL" clId="{268189FE-088B-41EA-98FA-62F2B758D01B}" dt="2022-12-03T00:39:15.105" v="3270" actId="20577"/>
          <ac:spMkLst>
            <pc:docMk/>
            <pc:sldMk cId="1824959714" sldId="310"/>
            <ac:spMk id="3" creationId="{0C3F4CD5-75F9-4681-B730-120DF2B32215}"/>
          </ac:spMkLst>
        </pc:spChg>
        <pc:picChg chg="add mod">
          <ac:chgData name="Geraldine O'Brien" userId="4ad9b4e7-0a87-4ee7-a2b8-7a9c1e460c32" providerId="ADAL" clId="{268189FE-088B-41EA-98FA-62F2B758D01B}" dt="2022-12-02T18:48:59.760" v="2187" actId="1076"/>
          <ac:picMkLst>
            <pc:docMk/>
            <pc:sldMk cId="1824959714" sldId="310"/>
            <ac:picMk id="4" creationId="{2BB83CB1-F79B-4BB0-AAB0-AB19A79FDEB1}"/>
          </ac:picMkLst>
        </pc:picChg>
      </pc:sldChg>
      <pc:sldChg chg="addSp delSp modSp add">
        <pc:chgData name="Geraldine O'Brien" userId="4ad9b4e7-0a87-4ee7-a2b8-7a9c1e460c32" providerId="ADAL" clId="{268189FE-088B-41EA-98FA-62F2B758D01B}" dt="2022-12-07T13:10:29.133" v="4172" actId="1076"/>
        <pc:sldMkLst>
          <pc:docMk/>
          <pc:sldMk cId="867831414" sldId="312"/>
        </pc:sldMkLst>
        <pc:spChg chg="mod">
          <ac:chgData name="Geraldine O'Brien" userId="4ad9b4e7-0a87-4ee7-a2b8-7a9c1e460c32" providerId="ADAL" clId="{268189FE-088B-41EA-98FA-62F2B758D01B}" dt="2022-12-02T17:59:38.938" v="1158" actId="207"/>
          <ac:spMkLst>
            <pc:docMk/>
            <pc:sldMk cId="867831414" sldId="312"/>
            <ac:spMk id="2" creationId="{5947A761-7871-4C2B-8865-B1559FD24A39}"/>
          </ac:spMkLst>
        </pc:spChg>
        <pc:picChg chg="add del">
          <ac:chgData name="Geraldine O'Brien" userId="4ad9b4e7-0a87-4ee7-a2b8-7a9c1e460c32" providerId="ADAL" clId="{268189FE-088B-41EA-98FA-62F2B758D01B}" dt="2022-12-02T17:46:21.629" v="924"/>
          <ac:picMkLst>
            <pc:docMk/>
            <pc:sldMk cId="867831414" sldId="312"/>
            <ac:picMk id="3" creationId="{12D334AF-1F11-4DD2-BEC8-7D896EAF43EA}"/>
          </ac:picMkLst>
        </pc:picChg>
        <pc:picChg chg="add mod">
          <ac:chgData name="Geraldine O'Brien" userId="4ad9b4e7-0a87-4ee7-a2b8-7a9c1e460c32" providerId="ADAL" clId="{268189FE-088B-41EA-98FA-62F2B758D01B}" dt="2022-12-07T13:10:26.209" v="4171" actId="1076"/>
          <ac:picMkLst>
            <pc:docMk/>
            <pc:sldMk cId="867831414" sldId="312"/>
            <ac:picMk id="4" creationId="{43C92809-3F7B-490B-A2A1-401B31BCB9F0}"/>
          </ac:picMkLst>
        </pc:picChg>
        <pc:picChg chg="add mod modCrop">
          <ac:chgData name="Geraldine O'Brien" userId="4ad9b4e7-0a87-4ee7-a2b8-7a9c1e460c32" providerId="ADAL" clId="{268189FE-088B-41EA-98FA-62F2B758D01B}" dt="2022-12-07T13:10:29.133" v="4172" actId="1076"/>
          <ac:picMkLst>
            <pc:docMk/>
            <pc:sldMk cId="867831414" sldId="312"/>
            <ac:picMk id="5" creationId="{1A0EC1ED-3F3B-4D3A-9185-B897709FA279}"/>
          </ac:picMkLst>
        </pc:picChg>
      </pc:sldChg>
      <pc:sldChg chg="addSp delSp modSp add ord modNotesTx">
        <pc:chgData name="Geraldine O'Brien" userId="4ad9b4e7-0a87-4ee7-a2b8-7a9c1e460c32" providerId="ADAL" clId="{268189FE-088B-41EA-98FA-62F2B758D01B}" dt="2022-12-05T07:07:19.272" v="3975" actId="20577"/>
        <pc:sldMkLst>
          <pc:docMk/>
          <pc:sldMk cId="1866552253" sldId="314"/>
        </pc:sldMkLst>
        <pc:spChg chg="del">
          <ac:chgData name="Geraldine O'Brien" userId="4ad9b4e7-0a87-4ee7-a2b8-7a9c1e460c32" providerId="ADAL" clId="{268189FE-088B-41EA-98FA-62F2B758D01B}" dt="2022-12-02T17:53:03.959" v="1001"/>
          <ac:spMkLst>
            <pc:docMk/>
            <pc:sldMk cId="1866552253" sldId="314"/>
            <ac:spMk id="2" creationId="{8DA3DE28-780E-4520-86EE-7A58DA3CECB2}"/>
          </ac:spMkLst>
        </pc:spChg>
        <pc:spChg chg="add mod">
          <ac:chgData name="Geraldine O'Brien" userId="4ad9b4e7-0a87-4ee7-a2b8-7a9c1e460c32" providerId="ADAL" clId="{268189FE-088B-41EA-98FA-62F2B758D01B}" dt="2022-12-02T18:59:31.808" v="2553" actId="207"/>
          <ac:spMkLst>
            <pc:docMk/>
            <pc:sldMk cId="1866552253" sldId="314"/>
            <ac:spMk id="3" creationId="{523A614D-9A84-4648-80FF-355A5CAA3B3F}"/>
          </ac:spMkLst>
        </pc:spChg>
        <pc:spChg chg="add mod">
          <ac:chgData name="Geraldine O'Brien" userId="4ad9b4e7-0a87-4ee7-a2b8-7a9c1e460c32" providerId="ADAL" clId="{268189FE-088B-41EA-98FA-62F2B758D01B}" dt="2022-12-05T07:05:50.726" v="3858" actId="207"/>
          <ac:spMkLst>
            <pc:docMk/>
            <pc:sldMk cId="1866552253" sldId="314"/>
            <ac:spMk id="4" creationId="{035C820A-3833-490A-A48D-30E61971B2C2}"/>
          </ac:spMkLst>
        </pc:spChg>
      </pc:sldChg>
      <pc:sldChg chg="addSp delSp modSp add">
        <pc:chgData name="Geraldine O'Brien" userId="4ad9b4e7-0a87-4ee7-a2b8-7a9c1e460c32" providerId="ADAL" clId="{268189FE-088B-41EA-98FA-62F2B758D01B}" dt="2022-12-02T18:59:43.071" v="2555" actId="207"/>
        <pc:sldMkLst>
          <pc:docMk/>
          <pc:sldMk cId="2207924267" sldId="315"/>
        </pc:sldMkLst>
        <pc:spChg chg="del">
          <ac:chgData name="Geraldine O'Brien" userId="4ad9b4e7-0a87-4ee7-a2b8-7a9c1e460c32" providerId="ADAL" clId="{268189FE-088B-41EA-98FA-62F2B758D01B}" dt="2022-12-02T18:01:07.735" v="1161"/>
          <ac:spMkLst>
            <pc:docMk/>
            <pc:sldMk cId="2207924267" sldId="315"/>
            <ac:spMk id="2" creationId="{22248EF9-E0FF-40A7-89D4-E4A7B7E3BEDB}"/>
          </ac:spMkLst>
        </pc:spChg>
        <pc:spChg chg="add mod">
          <ac:chgData name="Geraldine O'Brien" userId="4ad9b4e7-0a87-4ee7-a2b8-7a9c1e460c32" providerId="ADAL" clId="{268189FE-088B-41EA-98FA-62F2B758D01B}" dt="2022-12-02T18:59:43.071" v="2555" actId="207"/>
          <ac:spMkLst>
            <pc:docMk/>
            <pc:sldMk cId="2207924267" sldId="315"/>
            <ac:spMk id="3" creationId="{2E3AE141-29ED-41D5-921E-2DCC4301DCCA}"/>
          </ac:spMkLst>
        </pc:spChg>
        <pc:spChg chg="add mod">
          <ac:chgData name="Geraldine O'Brien" userId="4ad9b4e7-0a87-4ee7-a2b8-7a9c1e460c32" providerId="ADAL" clId="{268189FE-088B-41EA-98FA-62F2B758D01B}" dt="2022-12-02T18:36:58.120" v="2034" actId="113"/>
          <ac:spMkLst>
            <pc:docMk/>
            <pc:sldMk cId="2207924267" sldId="315"/>
            <ac:spMk id="4" creationId="{6E35EC37-DB26-40EB-844D-F13F8C62790B}"/>
          </ac:spMkLst>
        </pc:spChg>
      </pc:sldChg>
      <pc:sldChg chg="addSp delSp modSp add">
        <pc:chgData name="Geraldine O'Brien" userId="4ad9b4e7-0a87-4ee7-a2b8-7a9c1e460c32" providerId="ADAL" clId="{268189FE-088B-41EA-98FA-62F2B758D01B}" dt="2022-12-07T13:11:50.010" v="4189" actId="14100"/>
        <pc:sldMkLst>
          <pc:docMk/>
          <pc:sldMk cId="1706528964" sldId="316"/>
        </pc:sldMkLst>
        <pc:spChg chg="mod">
          <ac:chgData name="Geraldine O'Brien" userId="4ad9b4e7-0a87-4ee7-a2b8-7a9c1e460c32" providerId="ADAL" clId="{268189FE-088B-41EA-98FA-62F2B758D01B}" dt="2022-12-02T23:17:44.393" v="2976" actId="1076"/>
          <ac:spMkLst>
            <pc:docMk/>
            <pc:sldMk cId="1706528964" sldId="316"/>
            <ac:spMk id="2" creationId="{FBF5BE79-7CB0-4A81-8C48-03767F26B7C5}"/>
          </ac:spMkLst>
        </pc:spChg>
        <pc:spChg chg="mod">
          <ac:chgData name="Geraldine O'Brien" userId="4ad9b4e7-0a87-4ee7-a2b8-7a9c1e460c32" providerId="ADAL" clId="{268189FE-088B-41EA-98FA-62F2B758D01B}" dt="2022-12-02T23:14:27.807" v="2966" actId="1076"/>
          <ac:spMkLst>
            <pc:docMk/>
            <pc:sldMk cId="1706528964" sldId="316"/>
            <ac:spMk id="3" creationId="{1E162C83-42B1-47F7-897F-0E5F1430A09D}"/>
          </ac:spMkLst>
        </pc:spChg>
        <pc:picChg chg="add mod">
          <ac:chgData name="Geraldine O'Brien" userId="4ad9b4e7-0a87-4ee7-a2b8-7a9c1e460c32" providerId="ADAL" clId="{268189FE-088B-41EA-98FA-62F2B758D01B}" dt="2022-12-07T13:11:50.010" v="4189" actId="14100"/>
          <ac:picMkLst>
            <pc:docMk/>
            <pc:sldMk cId="1706528964" sldId="316"/>
            <ac:picMk id="4" creationId="{E67A0054-8732-4DCD-9790-25F9856B3235}"/>
          </ac:picMkLst>
        </pc:picChg>
        <pc:picChg chg="add mod">
          <ac:chgData name="Geraldine O'Brien" userId="4ad9b4e7-0a87-4ee7-a2b8-7a9c1e460c32" providerId="ADAL" clId="{268189FE-088B-41EA-98FA-62F2B758D01B}" dt="2022-12-02T23:18:01.364" v="2979" actId="1076"/>
          <ac:picMkLst>
            <pc:docMk/>
            <pc:sldMk cId="1706528964" sldId="316"/>
            <ac:picMk id="9" creationId="{B311B6BA-5877-45EE-B5EC-B4019512B90B}"/>
          </ac:picMkLst>
        </pc:picChg>
        <pc:picChg chg="add mod">
          <ac:chgData name="Geraldine O'Brien" userId="4ad9b4e7-0a87-4ee7-a2b8-7a9c1e460c32" providerId="ADAL" clId="{268189FE-088B-41EA-98FA-62F2B758D01B}" dt="2022-12-02T23:18:23.991" v="2981" actId="1076"/>
          <ac:picMkLst>
            <pc:docMk/>
            <pc:sldMk cId="1706528964" sldId="316"/>
            <ac:picMk id="10" creationId="{7A2B4F14-1E08-4D62-A94B-63472451B13D}"/>
          </ac:picMkLst>
        </pc:picChg>
        <pc:picChg chg="add mod">
          <ac:chgData name="Geraldine O'Brien" userId="4ad9b4e7-0a87-4ee7-a2b8-7a9c1e460c32" providerId="ADAL" clId="{268189FE-088B-41EA-98FA-62F2B758D01B}" dt="2022-12-02T23:18:38.410" v="2983" actId="1076"/>
          <ac:picMkLst>
            <pc:docMk/>
            <pc:sldMk cId="1706528964" sldId="316"/>
            <ac:picMk id="11" creationId="{586B36F1-7EA7-458E-8F16-85FB6DDAA260}"/>
          </ac:picMkLst>
        </pc:picChg>
        <pc:picChg chg="add mod">
          <ac:chgData name="Geraldine O'Brien" userId="4ad9b4e7-0a87-4ee7-a2b8-7a9c1e460c32" providerId="ADAL" clId="{268189FE-088B-41EA-98FA-62F2B758D01B}" dt="2022-12-02T23:19:09.107" v="2988" actId="1076"/>
          <ac:picMkLst>
            <pc:docMk/>
            <pc:sldMk cId="1706528964" sldId="316"/>
            <ac:picMk id="12" creationId="{58E8AEBA-182C-4D7D-9E8F-C99591BBB5BF}"/>
          </ac:picMkLst>
        </pc:picChg>
        <pc:picChg chg="add mod">
          <ac:chgData name="Geraldine O'Brien" userId="4ad9b4e7-0a87-4ee7-a2b8-7a9c1e460c32" providerId="ADAL" clId="{268189FE-088B-41EA-98FA-62F2B758D01B}" dt="2022-12-02T23:19:20.613" v="2990" actId="1076"/>
          <ac:picMkLst>
            <pc:docMk/>
            <pc:sldMk cId="1706528964" sldId="316"/>
            <ac:picMk id="13" creationId="{B206F66A-E9DE-4AC7-ACD2-19164FDE17C0}"/>
          </ac:picMkLst>
        </pc:picChg>
        <pc:picChg chg="add mod">
          <ac:chgData name="Geraldine O'Brien" userId="4ad9b4e7-0a87-4ee7-a2b8-7a9c1e460c32" providerId="ADAL" clId="{268189FE-088B-41EA-98FA-62F2B758D01B}" dt="2022-12-02T23:19:34.606" v="2992" actId="1076"/>
          <ac:picMkLst>
            <pc:docMk/>
            <pc:sldMk cId="1706528964" sldId="316"/>
            <ac:picMk id="14" creationId="{1B55B86C-69D0-4F79-8F84-E731C671CCFD}"/>
          </ac:picMkLst>
        </pc:picChg>
        <pc:picChg chg="add mod">
          <ac:chgData name="Geraldine O'Brien" userId="4ad9b4e7-0a87-4ee7-a2b8-7a9c1e460c32" providerId="ADAL" clId="{268189FE-088B-41EA-98FA-62F2B758D01B}" dt="2022-12-02T23:19:43.433" v="2994" actId="1076"/>
          <ac:picMkLst>
            <pc:docMk/>
            <pc:sldMk cId="1706528964" sldId="316"/>
            <ac:picMk id="15" creationId="{8083EB61-9C41-4BA0-A3A8-5122ACFFB14D}"/>
          </ac:picMkLst>
        </pc:picChg>
        <pc:picChg chg="add mod">
          <ac:chgData name="Geraldine O'Brien" userId="4ad9b4e7-0a87-4ee7-a2b8-7a9c1e460c32" providerId="ADAL" clId="{268189FE-088B-41EA-98FA-62F2B758D01B}" dt="2022-12-02T23:19:54.647" v="2996" actId="1076"/>
          <ac:picMkLst>
            <pc:docMk/>
            <pc:sldMk cId="1706528964" sldId="316"/>
            <ac:picMk id="16" creationId="{1D2ED87B-9CBB-466B-8CAC-2000A00E5B71}"/>
          </ac:picMkLst>
        </pc:picChg>
        <pc:picChg chg="add mod">
          <ac:chgData name="Geraldine O'Brien" userId="4ad9b4e7-0a87-4ee7-a2b8-7a9c1e460c32" providerId="ADAL" clId="{268189FE-088B-41EA-98FA-62F2B758D01B}" dt="2022-12-02T23:20:10.676" v="2998" actId="1076"/>
          <ac:picMkLst>
            <pc:docMk/>
            <pc:sldMk cId="1706528964" sldId="316"/>
            <ac:picMk id="17" creationId="{D7C8771F-DA93-4DE4-BCDF-7AEF165A2664}"/>
          </ac:picMkLst>
        </pc:picChg>
        <pc:cxnChg chg="add del mod">
          <ac:chgData name="Geraldine O'Brien" userId="4ad9b4e7-0a87-4ee7-a2b8-7a9c1e460c32" providerId="ADAL" clId="{268189FE-088B-41EA-98FA-62F2B758D01B}" dt="2022-12-02T23:17:05.240" v="2970" actId="11529"/>
          <ac:cxnSpMkLst>
            <pc:docMk/>
            <pc:sldMk cId="1706528964" sldId="316"/>
            <ac:cxnSpMk id="6" creationId="{40BDF154-A85A-4E5F-8845-38B679FC2702}"/>
          </ac:cxnSpMkLst>
        </pc:cxnChg>
        <pc:cxnChg chg="add mod">
          <ac:chgData name="Geraldine O'Brien" userId="4ad9b4e7-0a87-4ee7-a2b8-7a9c1e460c32" providerId="ADAL" clId="{268189FE-088B-41EA-98FA-62F2B758D01B}" dt="2022-12-02T23:18:55.018" v="2986" actId="1076"/>
          <ac:cxnSpMkLst>
            <pc:docMk/>
            <pc:sldMk cId="1706528964" sldId="316"/>
            <ac:cxnSpMk id="8" creationId="{BFD25ED2-5025-4320-8C75-E07A8094F7EB}"/>
          </ac:cxnSpMkLst>
        </pc:cxnChg>
      </pc:sldChg>
      <pc:sldChg chg="addSp modSp add modNotesTx">
        <pc:chgData name="Geraldine O'Brien" userId="4ad9b4e7-0a87-4ee7-a2b8-7a9c1e460c32" providerId="ADAL" clId="{268189FE-088B-41EA-98FA-62F2B758D01B}" dt="2022-12-05T07:12:34.602" v="4144" actId="20577"/>
        <pc:sldMkLst>
          <pc:docMk/>
          <pc:sldMk cId="1772008559" sldId="317"/>
        </pc:sldMkLst>
        <pc:spChg chg="mod">
          <ac:chgData name="Geraldine O'Brien" userId="4ad9b4e7-0a87-4ee7-a2b8-7a9c1e460c32" providerId="ADAL" clId="{268189FE-088B-41EA-98FA-62F2B758D01B}" dt="2022-12-02T18:59:48.023" v="2556" actId="207"/>
          <ac:spMkLst>
            <pc:docMk/>
            <pc:sldMk cId="1772008559" sldId="317"/>
            <ac:spMk id="2" creationId="{B4220764-FBE7-4CE2-9DBC-33912D2CB66E}"/>
          </ac:spMkLst>
        </pc:spChg>
        <pc:spChg chg="mod">
          <ac:chgData name="Geraldine O'Brien" userId="4ad9b4e7-0a87-4ee7-a2b8-7a9c1e460c32" providerId="ADAL" clId="{268189FE-088B-41EA-98FA-62F2B758D01B}" dt="2022-12-05T07:11:54.723" v="4052" actId="207"/>
          <ac:spMkLst>
            <pc:docMk/>
            <pc:sldMk cId="1772008559" sldId="317"/>
            <ac:spMk id="3" creationId="{FC5EF4E8-EF0E-4A2A-AC15-707B6F6AD2FE}"/>
          </ac:spMkLst>
        </pc:spChg>
        <pc:picChg chg="add mod">
          <ac:chgData name="Geraldine O'Brien" userId="4ad9b4e7-0a87-4ee7-a2b8-7a9c1e460c32" providerId="ADAL" clId="{268189FE-088B-41EA-98FA-62F2B758D01B}" dt="2022-12-05T07:10:55.336" v="4050" actId="1076"/>
          <ac:picMkLst>
            <pc:docMk/>
            <pc:sldMk cId="1772008559" sldId="317"/>
            <ac:picMk id="4" creationId="{1257A83C-DC98-4171-8E62-18740257272E}"/>
          </ac:picMkLst>
        </pc:picChg>
      </pc:sldChg>
      <pc:sldChg chg="addSp delSp modSp add">
        <pc:chgData name="Geraldine O'Brien" userId="4ad9b4e7-0a87-4ee7-a2b8-7a9c1e460c32" providerId="ADAL" clId="{268189FE-088B-41EA-98FA-62F2B758D01B}" dt="2022-12-02T18:59:58.149" v="2557" actId="207"/>
        <pc:sldMkLst>
          <pc:docMk/>
          <pc:sldMk cId="1642390263" sldId="318"/>
        </pc:sldMkLst>
        <pc:spChg chg="del">
          <ac:chgData name="Geraldine O'Brien" userId="4ad9b4e7-0a87-4ee7-a2b8-7a9c1e460c32" providerId="ADAL" clId="{268189FE-088B-41EA-98FA-62F2B758D01B}" dt="2022-12-02T18:27:38.157" v="1715"/>
          <ac:spMkLst>
            <pc:docMk/>
            <pc:sldMk cId="1642390263" sldId="318"/>
            <ac:spMk id="2" creationId="{C5647A57-533C-4706-AA70-D819BE16CB60}"/>
          </ac:spMkLst>
        </pc:spChg>
        <pc:spChg chg="del">
          <ac:chgData name="Geraldine O'Brien" userId="4ad9b4e7-0a87-4ee7-a2b8-7a9c1e460c32" providerId="ADAL" clId="{268189FE-088B-41EA-98FA-62F2B758D01B}" dt="2022-12-02T18:27:38.157" v="1715"/>
          <ac:spMkLst>
            <pc:docMk/>
            <pc:sldMk cId="1642390263" sldId="318"/>
            <ac:spMk id="3" creationId="{C802970E-9452-4D44-889A-CF1118FF9FC9}"/>
          </ac:spMkLst>
        </pc:spChg>
        <pc:spChg chg="add mod">
          <ac:chgData name="Geraldine O'Brien" userId="4ad9b4e7-0a87-4ee7-a2b8-7a9c1e460c32" providerId="ADAL" clId="{268189FE-088B-41EA-98FA-62F2B758D01B}" dt="2022-12-02T18:59:58.149" v="2557" actId="207"/>
          <ac:spMkLst>
            <pc:docMk/>
            <pc:sldMk cId="1642390263" sldId="318"/>
            <ac:spMk id="4" creationId="{A54F855B-B1B9-4DE3-9450-97CFEA6CC6D1}"/>
          </ac:spMkLst>
        </pc:spChg>
        <pc:spChg chg="add mod">
          <ac:chgData name="Geraldine O'Brien" userId="4ad9b4e7-0a87-4ee7-a2b8-7a9c1e460c32" providerId="ADAL" clId="{268189FE-088B-41EA-98FA-62F2B758D01B}" dt="2022-12-02T18:29:01.849" v="1739" actId="20577"/>
          <ac:spMkLst>
            <pc:docMk/>
            <pc:sldMk cId="1642390263" sldId="318"/>
            <ac:spMk id="5" creationId="{51E4EBCD-9785-46C5-A245-543DB76861CD}"/>
          </ac:spMkLst>
        </pc:spChg>
        <pc:spChg chg="add del mod">
          <ac:chgData name="Geraldine O'Brien" userId="4ad9b4e7-0a87-4ee7-a2b8-7a9c1e460c32" providerId="ADAL" clId="{268189FE-088B-41EA-98FA-62F2B758D01B}" dt="2022-12-02T18:28:39.158" v="1736"/>
          <ac:spMkLst>
            <pc:docMk/>
            <pc:sldMk cId="1642390263" sldId="318"/>
            <ac:spMk id="6" creationId="{BBA7F67E-4479-4AC2-8ED1-904DCDD1E08D}"/>
          </ac:spMkLst>
        </pc:spChg>
        <pc:spChg chg="add mod">
          <ac:chgData name="Geraldine O'Brien" userId="4ad9b4e7-0a87-4ee7-a2b8-7a9c1e460c32" providerId="ADAL" clId="{268189FE-088B-41EA-98FA-62F2B758D01B}" dt="2022-12-02T18:30:49.169" v="1747" actId="1076"/>
          <ac:spMkLst>
            <pc:docMk/>
            <pc:sldMk cId="1642390263" sldId="318"/>
            <ac:spMk id="8" creationId="{39688BD3-9440-4DC9-B429-CDE96F50D160}"/>
          </ac:spMkLst>
        </pc:spChg>
        <pc:picChg chg="add mod modCrop">
          <ac:chgData name="Geraldine O'Brien" userId="4ad9b4e7-0a87-4ee7-a2b8-7a9c1e460c32" providerId="ADAL" clId="{268189FE-088B-41EA-98FA-62F2B758D01B}" dt="2022-12-02T18:30:15.659" v="1744" actId="732"/>
          <ac:picMkLst>
            <pc:docMk/>
            <pc:sldMk cId="1642390263" sldId="318"/>
            <ac:picMk id="7" creationId="{815A5302-BA83-47EA-9492-F5E28499D955}"/>
          </ac:picMkLst>
        </pc:picChg>
      </pc:sldChg>
      <pc:sldChg chg="modSp add">
        <pc:chgData name="Geraldine O'Brien" userId="4ad9b4e7-0a87-4ee7-a2b8-7a9c1e460c32" providerId="ADAL" clId="{268189FE-088B-41EA-98FA-62F2B758D01B}" dt="2022-12-02T18:44:49.555" v="2126" actId="207"/>
        <pc:sldMkLst>
          <pc:docMk/>
          <pc:sldMk cId="782497146" sldId="319"/>
        </pc:sldMkLst>
        <pc:spChg chg="mod">
          <ac:chgData name="Geraldine O'Brien" userId="4ad9b4e7-0a87-4ee7-a2b8-7a9c1e460c32" providerId="ADAL" clId="{268189FE-088B-41EA-98FA-62F2B758D01B}" dt="2022-12-02T18:43:33.183" v="2121" actId="207"/>
          <ac:spMkLst>
            <pc:docMk/>
            <pc:sldMk cId="782497146" sldId="319"/>
            <ac:spMk id="2" creationId="{679BD2C3-14F6-4992-B74E-6A47899FB75A}"/>
          </ac:spMkLst>
        </pc:spChg>
        <pc:spChg chg="mod">
          <ac:chgData name="Geraldine O'Brien" userId="4ad9b4e7-0a87-4ee7-a2b8-7a9c1e460c32" providerId="ADAL" clId="{268189FE-088B-41EA-98FA-62F2B758D01B}" dt="2022-12-02T18:44:49.555" v="2126" actId="207"/>
          <ac:spMkLst>
            <pc:docMk/>
            <pc:sldMk cId="782497146" sldId="319"/>
            <ac:spMk id="3" creationId="{7A004BF5-E4BA-41E5-A564-6FB0EE6279AF}"/>
          </ac:spMkLst>
        </pc:spChg>
      </pc:sldChg>
      <pc:sldChg chg="addSp delSp modSp add">
        <pc:chgData name="Geraldine O'Brien" userId="4ad9b4e7-0a87-4ee7-a2b8-7a9c1e460c32" providerId="ADAL" clId="{268189FE-088B-41EA-98FA-62F2B758D01B}" dt="2022-12-03T00:38:59.970" v="3268" actId="20577"/>
        <pc:sldMkLst>
          <pc:docMk/>
          <pc:sldMk cId="2620123597" sldId="320"/>
        </pc:sldMkLst>
        <pc:spChg chg="del">
          <ac:chgData name="Geraldine O'Brien" userId="4ad9b4e7-0a87-4ee7-a2b8-7a9c1e460c32" providerId="ADAL" clId="{268189FE-088B-41EA-98FA-62F2B758D01B}" dt="2022-12-02T18:51:01.691" v="2241"/>
          <ac:spMkLst>
            <pc:docMk/>
            <pc:sldMk cId="2620123597" sldId="320"/>
            <ac:spMk id="2" creationId="{13C131A7-BD25-4CFE-87B2-506541EBF32C}"/>
          </ac:spMkLst>
        </pc:spChg>
        <pc:spChg chg="add mod">
          <ac:chgData name="Geraldine O'Brien" userId="4ad9b4e7-0a87-4ee7-a2b8-7a9c1e460c32" providerId="ADAL" clId="{268189FE-088B-41EA-98FA-62F2B758D01B}" dt="2022-12-02T19:00:12.778" v="2558" actId="207"/>
          <ac:spMkLst>
            <pc:docMk/>
            <pc:sldMk cId="2620123597" sldId="320"/>
            <ac:spMk id="3" creationId="{E4F7FDAD-38BA-4F12-8193-BA0856103D9C}"/>
          </ac:spMkLst>
        </pc:spChg>
        <pc:spChg chg="add mod">
          <ac:chgData name="Geraldine O'Brien" userId="4ad9b4e7-0a87-4ee7-a2b8-7a9c1e460c32" providerId="ADAL" clId="{268189FE-088B-41EA-98FA-62F2B758D01B}" dt="2022-12-03T00:38:59.970" v="3268" actId="20577"/>
          <ac:spMkLst>
            <pc:docMk/>
            <pc:sldMk cId="2620123597" sldId="320"/>
            <ac:spMk id="4" creationId="{8013579B-1420-433B-B914-5CBF96391401}"/>
          </ac:spMkLst>
        </pc:spChg>
        <pc:picChg chg="add mod">
          <ac:chgData name="Geraldine O'Brien" userId="4ad9b4e7-0a87-4ee7-a2b8-7a9c1e460c32" providerId="ADAL" clId="{268189FE-088B-41EA-98FA-62F2B758D01B}" dt="2022-12-03T00:37:45.322" v="3217" actId="1076"/>
          <ac:picMkLst>
            <pc:docMk/>
            <pc:sldMk cId="2620123597" sldId="320"/>
            <ac:picMk id="2" creationId="{4E837771-5498-483B-B287-A8609CF0394C}"/>
          </ac:picMkLst>
        </pc:picChg>
      </pc:sldChg>
      <pc:sldChg chg="addSp delSp modSp add modNotesTx">
        <pc:chgData name="Geraldine O'Brien" userId="4ad9b4e7-0a87-4ee7-a2b8-7a9c1e460c32" providerId="ADAL" clId="{268189FE-088B-41EA-98FA-62F2B758D01B}" dt="2022-12-07T13:12:18.392" v="4194" actId="1076"/>
        <pc:sldMkLst>
          <pc:docMk/>
          <pc:sldMk cId="878138445" sldId="321"/>
        </pc:sldMkLst>
        <pc:spChg chg="mod">
          <ac:chgData name="Geraldine O'Brien" userId="4ad9b4e7-0a87-4ee7-a2b8-7a9c1e460c32" providerId="ADAL" clId="{268189FE-088B-41EA-98FA-62F2B758D01B}" dt="2022-12-07T13:12:18.392" v="4194" actId="1076"/>
          <ac:spMkLst>
            <pc:docMk/>
            <pc:sldMk cId="878138445" sldId="321"/>
            <ac:spMk id="2" creationId="{C33C00AD-D38B-4489-9881-9A0EF6C0AB7B}"/>
          </ac:spMkLst>
        </pc:spChg>
        <pc:spChg chg="del">
          <ac:chgData name="Geraldine O'Brien" userId="4ad9b4e7-0a87-4ee7-a2b8-7a9c1e460c32" providerId="ADAL" clId="{268189FE-088B-41EA-98FA-62F2B758D01B}" dt="2022-12-03T00:22:14.760" v="2999"/>
          <ac:spMkLst>
            <pc:docMk/>
            <pc:sldMk cId="878138445" sldId="321"/>
            <ac:spMk id="3" creationId="{2574A922-BB64-4D4E-BCDD-DFF64F524112}"/>
          </ac:spMkLst>
        </pc:spChg>
        <pc:spChg chg="add mod">
          <ac:chgData name="Geraldine O'Brien" userId="4ad9b4e7-0a87-4ee7-a2b8-7a9c1e460c32" providerId="ADAL" clId="{268189FE-088B-41EA-98FA-62F2B758D01B}" dt="2022-12-07T13:12:09.310" v="4192" actId="1076"/>
          <ac:spMkLst>
            <pc:docMk/>
            <pc:sldMk cId="878138445" sldId="321"/>
            <ac:spMk id="5" creationId="{B936296A-3985-438B-A288-FE3DA2CE64D5}"/>
          </ac:spMkLst>
        </pc:spChg>
        <pc:picChg chg="add mod">
          <ac:chgData name="Geraldine O'Brien" userId="4ad9b4e7-0a87-4ee7-a2b8-7a9c1e460c32" providerId="ADAL" clId="{268189FE-088B-41EA-98FA-62F2B758D01B}" dt="2022-12-07T13:12:15.345" v="4193" actId="14100"/>
          <ac:picMkLst>
            <pc:docMk/>
            <pc:sldMk cId="878138445" sldId="321"/>
            <ac:picMk id="4" creationId="{5E16CD54-4097-46B9-B252-732CF2C25F47}"/>
          </ac:picMkLst>
        </pc:picChg>
      </pc:sldChg>
      <pc:sldChg chg="addSp delSp modSp add">
        <pc:chgData name="Geraldine O'Brien" userId="4ad9b4e7-0a87-4ee7-a2b8-7a9c1e460c32" providerId="ADAL" clId="{268189FE-088B-41EA-98FA-62F2B758D01B}" dt="2022-12-07T13:11:34.185" v="4185" actId="1076"/>
        <pc:sldMkLst>
          <pc:docMk/>
          <pc:sldMk cId="1897001375" sldId="322"/>
        </pc:sldMkLst>
        <pc:spChg chg="del">
          <ac:chgData name="Geraldine O'Brien" userId="4ad9b4e7-0a87-4ee7-a2b8-7a9c1e460c32" providerId="ADAL" clId="{268189FE-088B-41EA-98FA-62F2B758D01B}" dt="2022-12-02T22:29:52.493" v="2561"/>
          <ac:spMkLst>
            <pc:docMk/>
            <pc:sldMk cId="1897001375" sldId="322"/>
            <ac:spMk id="2" creationId="{59BD20DA-D55E-4A7B-8793-A5DA9D07101E}"/>
          </ac:spMkLst>
        </pc:spChg>
        <pc:spChg chg="del">
          <ac:chgData name="Geraldine O'Brien" userId="4ad9b4e7-0a87-4ee7-a2b8-7a9c1e460c32" providerId="ADAL" clId="{268189FE-088B-41EA-98FA-62F2B758D01B}" dt="2022-12-02T22:29:52.493" v="2561"/>
          <ac:spMkLst>
            <pc:docMk/>
            <pc:sldMk cId="1897001375" sldId="322"/>
            <ac:spMk id="3" creationId="{1DB8D21B-5DEB-4D9B-AD18-D4BC8F6C110C}"/>
          </ac:spMkLst>
        </pc:spChg>
        <pc:spChg chg="del">
          <ac:chgData name="Geraldine O'Brien" userId="4ad9b4e7-0a87-4ee7-a2b8-7a9c1e460c32" providerId="ADAL" clId="{268189FE-088B-41EA-98FA-62F2B758D01B}" dt="2022-12-02T22:29:52.493" v="2561"/>
          <ac:spMkLst>
            <pc:docMk/>
            <pc:sldMk cId="1897001375" sldId="322"/>
            <ac:spMk id="4" creationId="{73E99901-73AA-4C72-9680-9038476B6829}"/>
          </ac:spMkLst>
        </pc:spChg>
        <pc:spChg chg="add mod">
          <ac:chgData name="Geraldine O'Brien" userId="4ad9b4e7-0a87-4ee7-a2b8-7a9c1e460c32" providerId="ADAL" clId="{268189FE-088B-41EA-98FA-62F2B758D01B}" dt="2022-12-07T13:11:21.959" v="4182" actId="1076"/>
          <ac:spMkLst>
            <pc:docMk/>
            <pc:sldMk cId="1897001375" sldId="322"/>
            <ac:spMk id="5" creationId="{C7A6B6F6-E63B-4ABE-9D22-D4FC80FD61D1}"/>
          </ac:spMkLst>
        </pc:spChg>
        <pc:spChg chg="add del mod">
          <ac:chgData name="Geraldine O'Brien" userId="4ad9b4e7-0a87-4ee7-a2b8-7a9c1e460c32" providerId="ADAL" clId="{268189FE-088B-41EA-98FA-62F2B758D01B}" dt="2022-12-02T22:29:56.275" v="2562"/>
          <ac:spMkLst>
            <pc:docMk/>
            <pc:sldMk cId="1897001375" sldId="322"/>
            <ac:spMk id="6" creationId="{BA41223B-E744-424E-9F45-F145517DC980}"/>
          </ac:spMkLst>
        </pc:spChg>
        <pc:picChg chg="add mod">
          <ac:chgData name="Geraldine O'Brien" userId="4ad9b4e7-0a87-4ee7-a2b8-7a9c1e460c32" providerId="ADAL" clId="{268189FE-088B-41EA-98FA-62F2B758D01B}" dt="2022-12-07T13:11:34.185" v="4185" actId="1076"/>
          <ac:picMkLst>
            <pc:docMk/>
            <pc:sldMk cId="1897001375" sldId="322"/>
            <ac:picMk id="7" creationId="{2ED0ED7D-32D4-4482-80B2-90A510F6A6BF}"/>
          </ac:picMkLst>
        </pc:picChg>
      </pc:sldChg>
      <pc:sldChg chg="addSp modSp add">
        <pc:chgData name="Geraldine O'Brien" userId="4ad9b4e7-0a87-4ee7-a2b8-7a9c1e460c32" providerId="ADAL" clId="{268189FE-088B-41EA-98FA-62F2B758D01B}" dt="2022-12-03T00:55:46.016" v="3287" actId="113"/>
        <pc:sldMkLst>
          <pc:docMk/>
          <pc:sldMk cId="2336816152" sldId="323"/>
        </pc:sldMkLst>
        <pc:spChg chg="mod">
          <ac:chgData name="Geraldine O'Brien" userId="4ad9b4e7-0a87-4ee7-a2b8-7a9c1e460c32" providerId="ADAL" clId="{268189FE-088B-41EA-98FA-62F2B758D01B}" dt="2022-12-03T00:55:46.016" v="3287" actId="113"/>
          <ac:spMkLst>
            <pc:docMk/>
            <pc:sldMk cId="2336816152" sldId="323"/>
            <ac:spMk id="2" creationId="{D3CBE226-A9F4-496B-BCF8-999C71F95008}"/>
          </ac:spMkLst>
        </pc:spChg>
        <pc:picChg chg="add mod">
          <ac:chgData name="Geraldine O'Brien" userId="4ad9b4e7-0a87-4ee7-a2b8-7a9c1e460c32" providerId="ADAL" clId="{268189FE-088B-41EA-98FA-62F2B758D01B}" dt="2022-12-03T00:55:07.366" v="3282" actId="1076"/>
          <ac:picMkLst>
            <pc:docMk/>
            <pc:sldMk cId="2336816152" sldId="323"/>
            <ac:picMk id="3" creationId="{BB37EC09-6631-46F6-8F37-CA730ADDB4FB}"/>
          </ac:picMkLst>
        </pc:picChg>
      </pc:sldChg>
      <pc:sldChg chg="addSp delSp modSp add">
        <pc:chgData name="Geraldine O'Brien" userId="4ad9b4e7-0a87-4ee7-a2b8-7a9c1e460c32" providerId="ADAL" clId="{268189FE-088B-41EA-98FA-62F2B758D01B}" dt="2022-12-03T01:16:57.229" v="3677" actId="1076"/>
        <pc:sldMkLst>
          <pc:docMk/>
          <pc:sldMk cId="1727893064" sldId="325"/>
        </pc:sldMkLst>
        <pc:spChg chg="del mod">
          <ac:chgData name="Geraldine O'Brien" userId="4ad9b4e7-0a87-4ee7-a2b8-7a9c1e460c32" providerId="ADAL" clId="{268189FE-088B-41EA-98FA-62F2B758D01B}" dt="2022-12-03T01:16:47.785" v="3675" actId="478"/>
          <ac:spMkLst>
            <pc:docMk/>
            <pc:sldMk cId="1727893064" sldId="325"/>
            <ac:spMk id="2" creationId="{C1C724B9-C195-4752-A45D-ABFBB68E44D9}"/>
          </ac:spMkLst>
        </pc:spChg>
        <pc:spChg chg="mod">
          <ac:chgData name="Geraldine O'Brien" userId="4ad9b4e7-0a87-4ee7-a2b8-7a9c1e460c32" providerId="ADAL" clId="{268189FE-088B-41EA-98FA-62F2B758D01B}" dt="2022-12-03T01:16:00.343" v="3638" actId="1076"/>
          <ac:spMkLst>
            <pc:docMk/>
            <pc:sldMk cId="1727893064" sldId="325"/>
            <ac:spMk id="3" creationId="{713895CF-6D74-4886-B6DB-7BF118F38CC6}"/>
          </ac:spMkLst>
        </pc:spChg>
        <pc:spChg chg="add del mod">
          <ac:chgData name="Geraldine O'Brien" userId="4ad9b4e7-0a87-4ee7-a2b8-7a9c1e460c32" providerId="ADAL" clId="{268189FE-088B-41EA-98FA-62F2B758D01B}" dt="2022-12-03T01:16:51.948" v="3676" actId="478"/>
          <ac:spMkLst>
            <pc:docMk/>
            <pc:sldMk cId="1727893064" sldId="325"/>
            <ac:spMk id="7" creationId="{D076F158-8E6D-4905-88BC-4885C9507A52}"/>
          </ac:spMkLst>
        </pc:spChg>
        <pc:picChg chg="add del mod">
          <ac:chgData name="Geraldine O'Brien" userId="4ad9b4e7-0a87-4ee7-a2b8-7a9c1e460c32" providerId="ADAL" clId="{268189FE-088B-41EA-98FA-62F2B758D01B}" dt="2022-12-03T01:09:22.559" v="3527" actId="478"/>
          <ac:picMkLst>
            <pc:docMk/>
            <pc:sldMk cId="1727893064" sldId="325"/>
            <ac:picMk id="4" creationId="{B7FC4373-BD1A-4FDF-B73E-E4CEEB6A022A}"/>
          </ac:picMkLst>
        </pc:picChg>
        <pc:picChg chg="add mod">
          <ac:chgData name="Geraldine O'Brien" userId="4ad9b4e7-0a87-4ee7-a2b8-7a9c1e460c32" providerId="ADAL" clId="{268189FE-088B-41EA-98FA-62F2B758D01B}" dt="2022-12-03T01:16:57.229" v="3677" actId="1076"/>
          <ac:picMkLst>
            <pc:docMk/>
            <pc:sldMk cId="1727893064" sldId="325"/>
            <ac:picMk id="5" creationId="{8DAF0A6A-5D1C-4354-A3DF-2D6BC015699D}"/>
          </ac:picMkLst>
        </pc:picChg>
      </pc:sldChg>
      <pc:sldChg chg="addSp delSp modSp add">
        <pc:chgData name="Geraldine O'Brien" userId="4ad9b4e7-0a87-4ee7-a2b8-7a9c1e460c32" providerId="ADAL" clId="{268189FE-088B-41EA-98FA-62F2B758D01B}" dt="2022-12-03T01:14:19.009" v="3619" actId="20577"/>
        <pc:sldMkLst>
          <pc:docMk/>
          <pc:sldMk cId="3049950081" sldId="326"/>
        </pc:sldMkLst>
        <pc:spChg chg="mod">
          <ac:chgData name="Geraldine O'Brien" userId="4ad9b4e7-0a87-4ee7-a2b8-7a9c1e460c32" providerId="ADAL" clId="{268189FE-088B-41EA-98FA-62F2B758D01B}" dt="2022-12-03T01:14:19.009" v="3619" actId="20577"/>
          <ac:spMkLst>
            <pc:docMk/>
            <pc:sldMk cId="3049950081" sldId="326"/>
            <ac:spMk id="2" creationId="{6BFF5AF8-A740-42F8-85A9-2955D0F5D401}"/>
          </ac:spMkLst>
        </pc:spChg>
        <pc:spChg chg="del">
          <ac:chgData name="Geraldine O'Brien" userId="4ad9b4e7-0a87-4ee7-a2b8-7a9c1e460c32" providerId="ADAL" clId="{268189FE-088B-41EA-98FA-62F2B758D01B}" dt="2022-12-03T01:13:31.273" v="3533"/>
          <ac:spMkLst>
            <pc:docMk/>
            <pc:sldMk cId="3049950081" sldId="326"/>
            <ac:spMk id="3" creationId="{635B3B1F-DF21-4A50-ACD8-936438F9BF3C}"/>
          </ac:spMkLst>
        </pc:spChg>
        <pc:picChg chg="add mod">
          <ac:chgData name="Geraldine O'Brien" userId="4ad9b4e7-0a87-4ee7-a2b8-7a9c1e460c32" providerId="ADAL" clId="{268189FE-088B-41EA-98FA-62F2B758D01B}" dt="2022-12-03T01:13:40.764" v="3536" actId="1076"/>
          <ac:picMkLst>
            <pc:docMk/>
            <pc:sldMk cId="3049950081" sldId="326"/>
            <ac:picMk id="4" creationId="{0045C022-F5BA-4183-8BB2-0226BFFBEC53}"/>
          </ac:picMkLst>
        </pc:picChg>
      </pc:sldChg>
      <pc:sldChg chg="addSp delSp modSp add ord">
        <pc:chgData name="Geraldine O'Brien" userId="4ad9b4e7-0a87-4ee7-a2b8-7a9c1e460c32" providerId="ADAL" clId="{268189FE-088B-41EA-98FA-62F2B758D01B}" dt="2022-12-03T01:16:40.350" v="3674" actId="207"/>
        <pc:sldMkLst>
          <pc:docMk/>
          <pc:sldMk cId="2304447284" sldId="327"/>
        </pc:sldMkLst>
        <pc:spChg chg="del">
          <ac:chgData name="Geraldine O'Brien" userId="4ad9b4e7-0a87-4ee7-a2b8-7a9c1e460c32" providerId="ADAL" clId="{268189FE-088B-41EA-98FA-62F2B758D01B}" dt="2022-12-03T01:16:16.917" v="3641"/>
          <ac:spMkLst>
            <pc:docMk/>
            <pc:sldMk cId="2304447284" sldId="327"/>
            <ac:spMk id="2" creationId="{4B49C05F-76EF-46E6-BA20-43E870B12C76}"/>
          </ac:spMkLst>
        </pc:spChg>
        <pc:spChg chg="del">
          <ac:chgData name="Geraldine O'Brien" userId="4ad9b4e7-0a87-4ee7-a2b8-7a9c1e460c32" providerId="ADAL" clId="{268189FE-088B-41EA-98FA-62F2B758D01B}" dt="2022-12-03T01:16:16.917" v="3641"/>
          <ac:spMkLst>
            <pc:docMk/>
            <pc:sldMk cId="2304447284" sldId="327"/>
            <ac:spMk id="3" creationId="{45C052BC-715A-425B-84DB-068DF94D1672}"/>
          </ac:spMkLst>
        </pc:spChg>
        <pc:spChg chg="add mod">
          <ac:chgData name="Geraldine O'Brien" userId="4ad9b4e7-0a87-4ee7-a2b8-7a9c1e460c32" providerId="ADAL" clId="{268189FE-088B-41EA-98FA-62F2B758D01B}" dt="2022-12-03T01:16:40.350" v="3674" actId="207"/>
          <ac:spMkLst>
            <pc:docMk/>
            <pc:sldMk cId="2304447284" sldId="327"/>
            <ac:spMk id="4" creationId="{E82C05CB-CE77-4602-8272-D778E658C86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D822E2-84F4-439C-A361-F979315F9EA0}" type="datetimeFigureOut">
              <a:rPr lang="en-IE" smtClean="0"/>
              <a:t>07/12/2022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588772-A030-4CCB-A89D-968367E49A3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83516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050">
            <a:extLst>
              <a:ext uri="{FF2B5EF4-FFF2-40B4-BE49-F238E27FC236}">
                <a16:creationId xmlns:a16="http://schemas.microsoft.com/office/drawing/2014/main" id="{418EC223-717A-49F9-A5C2-312A817515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2051">
            <a:extLst>
              <a:ext uri="{FF2B5EF4-FFF2-40B4-BE49-F238E27FC236}">
                <a16:creationId xmlns:a16="http://schemas.microsoft.com/office/drawing/2014/main" id="{1D2BCAC3-4EBD-406D-9A25-5BE5D5336A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Shape is often referred to as egg-shaped or whaleback-shaped hills.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88772-A030-4CCB-A89D-968367E49A30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74159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88772-A030-4CCB-A89D-968367E49A30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36857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A rise in temperature released vast volumes of water back to the sea when ice </a:t>
            </a:r>
            <a:r>
              <a:rPr lang="en-IE"/>
              <a:t>sheets melted.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88772-A030-4CCB-A89D-968367E49A30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639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31">
            <a:extLst>
              <a:ext uri="{FF2B5EF4-FFF2-40B4-BE49-F238E27FC236}">
                <a16:creationId xmlns:a16="http://schemas.microsoft.com/office/drawing/2014/main" id="{8AA7D587-9221-421F-BF76-E94AE664E6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B530984-7B2F-4E87-9F09-CA0DED76ED72}" type="slidenum">
              <a:rPr lang="en-GB" altLang="en-US" smtClean="0"/>
              <a:pPr>
                <a:spcBef>
                  <a:spcPct val="0"/>
                </a:spcBef>
              </a:pPr>
              <a:t>14</a:t>
            </a:fld>
            <a:endParaRPr lang="en-GB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2B875E56-A80C-47BE-A32D-3A5489C43E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471EB296-2B67-4379-AD2D-F611DA4808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The R201 overcomes the local relief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88772-A030-4CCB-A89D-968367E49A30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29622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D8B4C-07AB-411D-905D-620FBBC2EA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9BF0DA-B63D-4D40-993A-770EBB388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4D0DE-3A09-4A4A-AA9F-17B7C152B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0672E-BD7A-414B-8A50-45B3E3C52301}" type="datetimeFigureOut">
              <a:rPr lang="en-IE" smtClean="0"/>
              <a:t>07/12/2022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35E0D-A437-42BE-B78F-41DF79A3F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8E9327-58A9-4EAF-B319-66AC5A123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33DDC-19AA-4A68-9646-439A31FCDA5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29266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5F7C2-1F7E-43CD-99D2-E2BCCC3BE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A0230A-3A39-4D1F-BA24-350AF410C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99B35-0C4A-4A99-AAA7-DCB21DFC6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0672E-BD7A-414B-8A50-45B3E3C52301}" type="datetimeFigureOut">
              <a:rPr lang="en-IE" smtClean="0"/>
              <a:t>07/12/2022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7C1C2-3A96-4349-BD1D-EE3B51A1C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ED110-05BB-45B2-BD30-8B962B12D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33DDC-19AA-4A68-9646-439A31FCDA5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3502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D4E25A-A5EA-4547-9011-0DCB6D1777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884ADD-9F3A-4A69-991F-23676BF575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DA1EB-1588-43E4-9EE8-DCE711482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0672E-BD7A-414B-8A50-45B3E3C52301}" type="datetimeFigureOut">
              <a:rPr lang="en-IE" smtClean="0"/>
              <a:t>07/12/2022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DCA80-3A88-483F-9081-9A26B298C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468CF-0AEE-445B-9B52-5359A3867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33DDC-19AA-4A68-9646-439A31FCDA5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4841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5F9E0-5F73-459B-B5A7-99957A4D6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F9708-8617-4C61-989F-7AEF1B4DD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3A7A0-4268-4590-A3B7-D34DC71C6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0672E-BD7A-414B-8A50-45B3E3C52301}" type="datetimeFigureOut">
              <a:rPr lang="en-IE" smtClean="0"/>
              <a:t>07/12/2022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73507-A1D1-4A8A-8E6D-F3255FFD3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BCA37-2A6B-4BEC-AF32-5B14AF97F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33DDC-19AA-4A68-9646-439A31FCDA5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70083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39426-98D6-4409-B3F4-2A816A5B2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0A250F-1639-49CB-AE46-DAEED17E7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FFD59-70D0-4E10-8BFE-FE2FEAF05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0672E-BD7A-414B-8A50-45B3E3C52301}" type="datetimeFigureOut">
              <a:rPr lang="en-IE" smtClean="0"/>
              <a:t>07/12/2022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CF9AE-C6A4-4ED8-9C1F-126721CB2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08CD6-1AA3-4FDE-8359-2B4A15FBD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33DDC-19AA-4A68-9646-439A31FCDA5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28898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A2636-F950-4452-A4E1-53C3927AD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96BD8-9C40-4A41-B21E-4A5507F47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57DB3F-E0E5-436D-B5F2-595CAE5CCD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2613E-693B-4AB0-8E2B-13A3B7A57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0672E-BD7A-414B-8A50-45B3E3C52301}" type="datetimeFigureOut">
              <a:rPr lang="en-IE" smtClean="0"/>
              <a:t>07/12/2022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4ECFC5-FDDC-4320-8BA9-E483ED21D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804C44-4B73-46A6-AAD0-629B0F16A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33DDC-19AA-4A68-9646-439A31FCDA5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0154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CE923-CA7A-4745-BD57-910865B11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EF2633-B985-4B13-8C6F-46DD423D37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66DAE8-99C2-415B-8471-E3CC02149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9BD5E4-86AF-4CE5-9275-5108D73F47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171C70-0FA8-440C-9853-32B9BD7E99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F2EBB7-7E8C-45C4-98EB-83399FFF2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0672E-BD7A-414B-8A50-45B3E3C52301}" type="datetimeFigureOut">
              <a:rPr lang="en-IE" smtClean="0"/>
              <a:t>07/12/2022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422B05-7C73-4B14-8AA5-D6F3C0B7A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65460A-C45A-4D48-8FD5-8D6EB3A01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33DDC-19AA-4A68-9646-439A31FCDA5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22757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5F45B-4784-482B-9BD8-103F89C93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1FDD5B-B8A4-40D7-ABB5-18897533D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0672E-BD7A-414B-8A50-45B3E3C52301}" type="datetimeFigureOut">
              <a:rPr lang="en-IE" smtClean="0"/>
              <a:t>07/12/2022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77E530-CD15-4B9F-A0C6-31F25E6E8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02A8BD-AB9C-43C8-BB30-A733B7802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33DDC-19AA-4A68-9646-439A31FCDA5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5287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4E6EDC-D3B6-4745-B187-710CC5578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0672E-BD7A-414B-8A50-45B3E3C52301}" type="datetimeFigureOut">
              <a:rPr lang="en-IE" smtClean="0"/>
              <a:t>07/12/2022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527804-980C-44B1-9057-C54CF1ECF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635081-85AF-4C25-9AC6-A825DCA5D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33DDC-19AA-4A68-9646-439A31FCDA5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17984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6806A-7B72-49D4-A0EB-656A85C79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51647-658B-4424-9BA9-F381A0F92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38D9DF-40BB-4C1C-B6D6-6DAA132BC2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68A29-6A08-4081-8B1E-42B9CE601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0672E-BD7A-414B-8A50-45B3E3C52301}" type="datetimeFigureOut">
              <a:rPr lang="en-IE" smtClean="0"/>
              <a:t>07/12/2022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9BFBBA-46F6-4F60-A53E-7127FBDF0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CA84C-D4DC-4CC1-8B1C-BAACF8D00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33DDC-19AA-4A68-9646-439A31FCDA5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47045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79063-5008-47D4-BF15-378C6E3EC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04BC07-8577-4C70-AC53-233ADFEB8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136962-935D-42EB-BEBB-A69AAE4F8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DA94C5-EE9D-4C7F-B1D5-0FA297C52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0672E-BD7A-414B-8A50-45B3E3C52301}" type="datetimeFigureOut">
              <a:rPr lang="en-IE" smtClean="0"/>
              <a:t>07/12/2022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5B0A58-DC94-4DB0-8CD4-B24A88F27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73CE59-CA67-468F-A222-A80AE0233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33DDC-19AA-4A68-9646-439A31FCDA5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4441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E82BE0-687F-4C6D-9D18-4757EE1B6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EBCC1-CE60-4C0A-8F54-FC7CB3E18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0FD2E-175A-4FC2-AD04-F486CCEFC3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0672E-BD7A-414B-8A50-45B3E3C52301}" type="datetimeFigureOut">
              <a:rPr lang="en-IE" smtClean="0"/>
              <a:t>07/12/2022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F6CB8-A033-48DB-9665-38D7B0C8A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8A9E5-20D9-40AD-90D6-89EADEFEAC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33DDC-19AA-4A68-9646-439A31FCDA5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93089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ps.scoilnet/" TargetMode="External"/><Relationship Id="rId2" Type="http://schemas.openxmlformats.org/officeDocument/2006/relationships/hyperlink" Target="http://www.gsi.ie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ps.scoilnet/" TargetMode="External"/><Relationship Id="rId2" Type="http://schemas.openxmlformats.org/officeDocument/2006/relationships/hyperlink" Target="http://www.gsi.ie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4E0F5-0977-4BA6-B034-CEE5AF0706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72767"/>
          </a:xfrm>
        </p:spPr>
        <p:txBody>
          <a:bodyPr/>
          <a:lstStyle/>
          <a:p>
            <a:r>
              <a:rPr lang="en-IE" dirty="0"/>
              <a:t>Drumlins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B61C37-0347-4ABA-B90D-E50C896FDD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5021" y="4762871"/>
            <a:ext cx="9144000" cy="847819"/>
          </a:xfrm>
        </p:spPr>
        <p:txBody>
          <a:bodyPr>
            <a:normAutofit lnSpcReduction="10000"/>
          </a:bodyPr>
          <a:lstStyle/>
          <a:p>
            <a:endParaRPr lang="en-IE" dirty="0"/>
          </a:p>
          <a:p>
            <a:r>
              <a:rPr lang="en-IE" dirty="0"/>
              <a:t>Studying their effects on the landscape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529EA3-625C-4DC8-9ECC-8DDC7F4A2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781" y="2220733"/>
            <a:ext cx="8955800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02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25AE19B5-5CB9-4F53-ADAF-45071C5D0F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7250" y="38894"/>
            <a:ext cx="10515600" cy="1325563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eaLnBrk="1" hangingPunct="1"/>
            <a:r>
              <a:rPr lang="en-IE" altLang="en-US" dirty="0"/>
              <a:t>Diagram of a drumlin</a:t>
            </a:r>
            <a:endParaRPr lang="en-GB" altLang="en-US" dirty="0"/>
          </a:p>
        </p:txBody>
      </p:sp>
      <p:sp>
        <p:nvSpPr>
          <p:cNvPr id="9219" name="Rectangle 4">
            <a:extLst>
              <a:ext uri="{FF2B5EF4-FFF2-40B4-BE49-F238E27FC236}">
                <a16:creationId xmlns:a16="http://schemas.microsoft.com/office/drawing/2014/main" id="{BAF35B90-8062-432A-963A-9D56F5914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8700" y="2286001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IE" altLang="en-US" sz="2400"/>
          </a:p>
        </p:txBody>
      </p:sp>
      <p:pic>
        <p:nvPicPr>
          <p:cNvPr id="9220" name="Picture 3">
            <a:extLst>
              <a:ext uri="{FF2B5EF4-FFF2-40B4-BE49-F238E27FC236}">
                <a16:creationId xmlns:a16="http://schemas.microsoft.com/office/drawing/2014/main" id="{A132814D-7A72-4610-B21B-203DB2B27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0" t="29353" r="27614" b="25078"/>
          <a:stretch>
            <a:fillRect/>
          </a:stretch>
        </p:blipFill>
        <p:spPr bwMode="auto">
          <a:xfrm>
            <a:off x="2149875" y="1627981"/>
            <a:ext cx="6705600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5">
            <a:extLst>
              <a:ext uri="{FF2B5EF4-FFF2-40B4-BE49-F238E27FC236}">
                <a16:creationId xmlns:a16="http://schemas.microsoft.com/office/drawing/2014/main" id="{DC88C5E7-1FD7-4181-89E5-699C79E52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759744"/>
            <a:ext cx="3200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IE" altLang="en-US" sz="2400" dirty="0"/>
              <a:t>Direction of ice flow</a:t>
            </a:r>
            <a:endParaRPr lang="en-GB" altLang="en-US" sz="2400" dirty="0"/>
          </a:p>
        </p:txBody>
      </p:sp>
      <p:sp>
        <p:nvSpPr>
          <p:cNvPr id="9222" name="Text Box 6">
            <a:extLst>
              <a:ext uri="{FF2B5EF4-FFF2-40B4-BE49-F238E27FC236}">
                <a16:creationId xmlns:a16="http://schemas.microsoft.com/office/drawing/2014/main" id="{F6F1E833-38D1-49A8-869D-73AB9CB70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1809" y="2424112"/>
            <a:ext cx="2590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IE" altLang="en-US" sz="2400" dirty="0" err="1"/>
              <a:t>Stoss</a:t>
            </a:r>
            <a:r>
              <a:rPr lang="en-IE" altLang="en-US" sz="2400" dirty="0"/>
              <a:t> slope</a:t>
            </a:r>
            <a:endParaRPr lang="en-GB" altLang="en-US" sz="2400" dirty="0"/>
          </a:p>
        </p:txBody>
      </p:sp>
      <p:sp>
        <p:nvSpPr>
          <p:cNvPr id="9223" name="Text Box 7">
            <a:extLst>
              <a:ext uri="{FF2B5EF4-FFF2-40B4-BE49-F238E27FC236}">
                <a16:creationId xmlns:a16="http://schemas.microsoft.com/office/drawing/2014/main" id="{583C963B-7236-4446-8F34-E36AD44CF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050" y="2286000"/>
            <a:ext cx="2514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IE" altLang="en-US" sz="2400" dirty="0"/>
              <a:t>Lee slope</a:t>
            </a:r>
            <a:endParaRPr lang="en-GB" alt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9BE089-E1DB-4822-93E0-E2A09376A90D}"/>
              </a:ext>
            </a:extLst>
          </p:cNvPr>
          <p:cNvSpPr txBox="1"/>
          <p:nvPr/>
        </p:nvSpPr>
        <p:spPr>
          <a:xfrm>
            <a:off x="7847859" y="5418159"/>
            <a:ext cx="2015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Gentler, lee side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16945D-5A56-4C98-8EC5-3E33EAD3F8E9}"/>
              </a:ext>
            </a:extLst>
          </p:cNvPr>
          <p:cNvSpPr txBox="1"/>
          <p:nvPr/>
        </p:nvSpPr>
        <p:spPr>
          <a:xfrm>
            <a:off x="2272085" y="5279660"/>
            <a:ext cx="1630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Steep end (</a:t>
            </a:r>
            <a:r>
              <a:rPr lang="en-I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stoss</a:t>
            </a:r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722E6DC-9F04-4964-81A7-8F07BFC57266}"/>
              </a:ext>
            </a:extLst>
          </p:cNvPr>
          <p:cNvSpPr/>
          <p:nvPr/>
        </p:nvSpPr>
        <p:spPr>
          <a:xfrm>
            <a:off x="3492230" y="5555656"/>
            <a:ext cx="410103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DD5DCA-9F2B-4C2F-9B9B-1666ECEC09FE}"/>
              </a:ext>
            </a:extLst>
          </p:cNvPr>
          <p:cNvCxnSpPr/>
          <p:nvPr/>
        </p:nvCxnSpPr>
        <p:spPr>
          <a:xfrm>
            <a:off x="4017523" y="5555656"/>
            <a:ext cx="339495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272FF2A-B053-411D-8606-2EA4DFFD6223}"/>
              </a:ext>
            </a:extLst>
          </p:cNvPr>
          <p:cNvSpPr txBox="1"/>
          <p:nvPr/>
        </p:nvSpPr>
        <p:spPr>
          <a:xfrm>
            <a:off x="4941651" y="5136204"/>
            <a:ext cx="1630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long axis</a:t>
            </a: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74654319-2A7D-44DB-B183-6DDECE86D667}"/>
              </a:ext>
            </a:extLst>
          </p:cNvPr>
          <p:cNvSpPr/>
          <p:nvPr/>
        </p:nvSpPr>
        <p:spPr>
          <a:xfrm>
            <a:off x="7527666" y="5535722"/>
            <a:ext cx="320193" cy="1846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 autoUpdateAnimBg="0"/>
      <p:bldP spid="9219" grpId="0" autoUpdateAnimBg="0"/>
      <p:bldP spid="9221" grpId="0" animBg="1" autoUpdateAnimBg="0"/>
      <p:bldP spid="9222" grpId="0" animBg="1" autoUpdateAnimBg="0"/>
      <p:bldP spid="9223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3AE141-29ED-41D5-921E-2DCC4301DCC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n-IE" dirty="0"/>
              <a:t>Formation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35EC37-DB26-40EB-844D-F13F8C627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315" y="1825625"/>
            <a:ext cx="10723485" cy="4351338"/>
          </a:xfrm>
        </p:spPr>
        <p:txBody>
          <a:bodyPr>
            <a:normAutofit/>
          </a:bodyPr>
          <a:lstStyle/>
          <a:p>
            <a:r>
              <a:rPr lang="en-IE" dirty="0"/>
              <a:t>Glacial ice deposits </a:t>
            </a:r>
            <a:r>
              <a:rPr lang="en-IE" b="1" dirty="0"/>
              <a:t>boulder clay </a:t>
            </a:r>
            <a:r>
              <a:rPr lang="en-IE" dirty="0"/>
              <a:t>into irregular heaps.</a:t>
            </a:r>
          </a:p>
          <a:p>
            <a:r>
              <a:rPr lang="en-US" dirty="0"/>
              <a:t>The boulder clay is </a:t>
            </a:r>
            <a:r>
              <a:rPr lang="en-US" b="1" dirty="0"/>
              <a:t>unstratified</a:t>
            </a:r>
            <a:r>
              <a:rPr lang="en-US" dirty="0"/>
              <a:t> material and impermeable.</a:t>
            </a:r>
            <a:endParaRPr lang="en-IE" dirty="0"/>
          </a:p>
          <a:p>
            <a:r>
              <a:rPr lang="en-IE" dirty="0"/>
              <a:t>The ice retreats and then advances again.</a:t>
            </a:r>
          </a:p>
          <a:p>
            <a:r>
              <a:rPr lang="en-IE" dirty="0"/>
              <a:t>This time the ice shapes and smooths the boulder clay into rounded oval-shaped hills.  </a:t>
            </a:r>
          </a:p>
          <a:p>
            <a:r>
              <a:rPr lang="en-IE" dirty="0"/>
              <a:t>Drumlins show the direction of glacial movement.</a:t>
            </a:r>
          </a:p>
          <a:p>
            <a:r>
              <a:rPr lang="en-IE" dirty="0"/>
              <a:t>The steep slope of the drumlin is the direction from which the ice advanced.</a:t>
            </a:r>
          </a:p>
          <a:p>
            <a:r>
              <a:rPr lang="en-IE" dirty="0"/>
              <a:t>The gentle slope points to the direction in which the ice was travelling.</a:t>
            </a:r>
          </a:p>
          <a:p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07924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20764-FBE7-4CE2-9DBC-33912D2CB66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n-IE" dirty="0"/>
              <a:t>Drowned Drumlins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EF4E8-EF0E-4A2A-AC15-707B6F6AD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Drowned drumlins were created, as seen here in Clew Bay, when the ice melted </a:t>
            </a:r>
            <a:r>
              <a:rPr lang="en-US" dirty="0">
                <a:solidFill>
                  <a:srgbClr val="FF0000"/>
                </a:solidFill>
              </a:rPr>
              <a:t>at the end of the last ice age some 10,000 years ago, </a:t>
            </a:r>
            <a:r>
              <a:rPr lang="en-US" dirty="0"/>
              <a:t>causing sea levels to rise (</a:t>
            </a:r>
            <a:r>
              <a:rPr lang="en-US" dirty="0">
                <a:solidFill>
                  <a:srgbClr val="FF0000"/>
                </a:solidFill>
              </a:rPr>
              <a:t>eustatic movement</a:t>
            </a:r>
            <a:r>
              <a:rPr lang="en-US" dirty="0"/>
              <a:t>). The drumlins appear as low islands surrounded by seawater.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57A83C-DC98-4171-8E62-187402572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309" y="3794034"/>
            <a:ext cx="9144793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08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4F855B-B1B9-4DE3-9450-97CFEA6CC6D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n-IE" dirty="0"/>
              <a:t>Drowned Drumlins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E4EBCD-9785-46C5-A245-543DB76861C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image shows drumlins that were deposited by a glacier in the waters of Clew Bay. </a:t>
            </a:r>
          </a:p>
          <a:p>
            <a:r>
              <a:rPr lang="en-US" dirty="0"/>
              <a:t>The blue on the image indicates deeper water and the lighter </a:t>
            </a:r>
            <a:r>
              <a:rPr lang="en-US" dirty="0" err="1"/>
              <a:t>colours</a:t>
            </a:r>
            <a:r>
              <a:rPr lang="en-US" dirty="0"/>
              <a:t> from yellow to red show shallower waters. </a:t>
            </a:r>
          </a:p>
          <a:p>
            <a:endParaRPr lang="en-IE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15A5302-BA83-47EA-9492-F5E28499D9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096" b="1895"/>
          <a:stretch/>
        </p:blipFill>
        <p:spPr>
          <a:xfrm>
            <a:off x="6471821" y="1756585"/>
            <a:ext cx="4418259" cy="39340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688BD3-9440-4DC9-B429-CDE96F50D160}"/>
              </a:ext>
            </a:extLst>
          </p:cNvPr>
          <p:cNvSpPr txBox="1"/>
          <p:nvPr/>
        </p:nvSpPr>
        <p:spPr>
          <a:xfrm>
            <a:off x="6019800" y="5756484"/>
            <a:ext cx="5672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image was collected by INFOMAR using bathymetric (measuring water depts) imagery.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42390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7C3C45B4-4F9C-4364-94E2-8E310B824E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91640" y="60325"/>
            <a:ext cx="8229600" cy="11430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IE" altLang="en-US" sz="3600" dirty="0"/>
              <a:t>Recognising drumlins on an O.S. map</a:t>
            </a:r>
            <a:endParaRPr lang="en-GB" altLang="en-US" sz="3600" dirty="0"/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7F22908C-881C-452E-A744-68BD2434D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" y="1203325"/>
            <a:ext cx="11765280" cy="5089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8" name="Text Box 4">
            <a:extLst>
              <a:ext uri="{FF2B5EF4-FFF2-40B4-BE49-F238E27FC236}">
                <a16:creationId xmlns:a16="http://schemas.microsoft.com/office/drawing/2014/main" id="{22CCCCED-B45F-4713-91AE-DA06828FF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840" y="6253480"/>
            <a:ext cx="640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IE" altLang="en-US" sz="2400" dirty="0"/>
              <a:t>Drumlins in Cavan</a:t>
            </a:r>
            <a:endParaRPr lang="en-GB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 autoUpdateAnimBg="0"/>
      <p:bldP spid="11268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A6B6F6-E63B-4ABE-9D22-D4FC80FD6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050" y="5885655"/>
            <a:ext cx="10515600" cy="891065"/>
          </a:xfrm>
        </p:spPr>
        <p:txBody>
          <a:bodyPr>
            <a:normAutofit/>
          </a:bodyPr>
          <a:lstStyle/>
          <a:p>
            <a:r>
              <a:rPr lang="en-IE" sz="2000" dirty="0"/>
              <a:t>What is the direction of ice movement shown by the drumlins? </a:t>
            </a:r>
            <a:br>
              <a:rPr lang="en-IE" sz="2000" dirty="0"/>
            </a:br>
            <a:r>
              <a:rPr lang="en-IE" sz="2000" dirty="0"/>
              <a:t>Choose 5 drumlins and work out their average height.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ED0ED7D-32D4-4482-80B2-90A510F6A6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154" y="0"/>
            <a:ext cx="12156354" cy="579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01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5BE79-7CB0-4A81-8C48-03767F26B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solidFill>
            <a:srgbClr val="FFFF00"/>
          </a:solidFill>
        </p:spPr>
        <p:txBody>
          <a:bodyPr/>
          <a:lstStyle/>
          <a:p>
            <a:r>
              <a:rPr lang="en-IE" dirty="0"/>
              <a:t>Place names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62C83-42B1-47F7-897F-0E5F1430A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4351338"/>
          </a:xfrm>
        </p:spPr>
        <p:txBody>
          <a:bodyPr/>
          <a:lstStyle/>
          <a:p>
            <a:r>
              <a:rPr lang="en-IE" dirty="0"/>
              <a:t>Drum, </a:t>
            </a:r>
            <a:r>
              <a:rPr lang="en-IE" dirty="0" err="1"/>
              <a:t>Drom</a:t>
            </a:r>
            <a:r>
              <a:rPr lang="en-IE" dirty="0"/>
              <a:t>, </a:t>
            </a:r>
            <a:r>
              <a:rPr lang="en-IE" dirty="0" err="1"/>
              <a:t>Droim</a:t>
            </a:r>
            <a:r>
              <a:rPr lang="en-IE" dirty="0"/>
              <a:t>, </a:t>
            </a:r>
            <a:r>
              <a:rPr lang="en-IE" dirty="0" err="1"/>
              <a:t>Drim</a:t>
            </a:r>
            <a:r>
              <a:rPr lang="en-IE" dirty="0"/>
              <a:t> = hillock (drumlin)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7A0054-8732-4DCD-9790-25F9856B3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482" y="1839496"/>
            <a:ext cx="10336382" cy="493122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D25ED2-5025-4320-8C75-E07A8094F7EB}"/>
              </a:ext>
            </a:extLst>
          </p:cNvPr>
          <p:cNvCxnSpPr/>
          <p:nvPr/>
        </p:nvCxnSpPr>
        <p:spPr>
          <a:xfrm>
            <a:off x="6640497" y="3124940"/>
            <a:ext cx="52378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311B6BA-5877-45EE-B5EC-B4019512B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784" y="4345169"/>
            <a:ext cx="566977" cy="792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2B4F14-1E08-4D62-A94B-63472451B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903" y="2705791"/>
            <a:ext cx="566977" cy="792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6B36F1-7EA7-458E-8F16-85FB6DDAA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932" y="4570102"/>
            <a:ext cx="566977" cy="792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E8AEBA-182C-4D7D-9E8F-C99591BBB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0312" y="2439462"/>
            <a:ext cx="566977" cy="792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06F66A-E9DE-4AC7-ACD2-19164FDE1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714" y="6210809"/>
            <a:ext cx="566977" cy="792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55B86C-69D0-4F79-8F84-E731C671C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2855" y="5834100"/>
            <a:ext cx="566977" cy="792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83EB61-9C41-4BA0-A3A8-5122ACFFB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9366" y="6052299"/>
            <a:ext cx="566977" cy="792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2ED87B-9CBB-466B-8CAC-2000A00E5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915" y="6770724"/>
            <a:ext cx="566977" cy="792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C8771F-DA93-4DE4-BCDF-7AEF165A2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453" y="5514182"/>
            <a:ext cx="566977" cy="7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28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00AD-D38B-4489-9881-9A0EF6C0A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60"/>
            <a:ext cx="10515600" cy="132556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IE" dirty="0"/>
              <a:t>Transport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E16CD54-4097-46B9-B252-732CF2C25F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253330"/>
            <a:ext cx="10439400" cy="49796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36296A-3985-438B-A288-FE3DA2CE64D5}"/>
              </a:ext>
            </a:extLst>
          </p:cNvPr>
          <p:cNvSpPr txBox="1"/>
          <p:nvPr/>
        </p:nvSpPr>
        <p:spPr>
          <a:xfrm>
            <a:off x="193041" y="6169709"/>
            <a:ext cx="11998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The R201 is a good example of how the road network has been influenced by drumlins. It follows a long winding route to avoid drumlins.</a:t>
            </a:r>
          </a:p>
        </p:txBody>
      </p:sp>
    </p:spTree>
    <p:extLst>
      <p:ext uri="{BB962C8B-B14F-4D97-AF65-F5344CB8AC3E}">
        <p14:creationId xmlns:p14="http://schemas.microsoft.com/office/powerpoint/2010/main" val="878138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BD2C3-14F6-4992-B74E-6A47899FB75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en-IE" dirty="0"/>
              <a:t>Drainage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04BF5-E4BA-41E5-A564-6FB0EE627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altLang="en-US" dirty="0"/>
              <a:t>4 types of drainage patterns</a:t>
            </a:r>
          </a:p>
          <a:p>
            <a:r>
              <a:rPr lang="en-IE" altLang="en-US" dirty="0">
                <a:solidFill>
                  <a:srgbClr val="FF0000"/>
                </a:solidFill>
              </a:rPr>
              <a:t>1.</a:t>
            </a:r>
            <a:r>
              <a:rPr lang="en-IE" altLang="en-US" dirty="0"/>
              <a:t>	Dendritic</a:t>
            </a:r>
          </a:p>
          <a:p>
            <a:r>
              <a:rPr lang="en-IE" altLang="en-US" dirty="0">
                <a:solidFill>
                  <a:srgbClr val="FF0000"/>
                </a:solidFill>
              </a:rPr>
              <a:t>2.</a:t>
            </a:r>
            <a:r>
              <a:rPr lang="en-IE" altLang="en-US" dirty="0"/>
              <a:t>	Radial</a:t>
            </a:r>
          </a:p>
          <a:p>
            <a:r>
              <a:rPr lang="en-IE" altLang="en-US" dirty="0">
                <a:solidFill>
                  <a:srgbClr val="FF0000"/>
                </a:solidFill>
              </a:rPr>
              <a:t>3.</a:t>
            </a:r>
            <a:r>
              <a:rPr lang="en-IE" altLang="en-US" dirty="0"/>
              <a:t>	Trellised</a:t>
            </a:r>
          </a:p>
          <a:p>
            <a:r>
              <a:rPr lang="en-IE" altLang="en-US" dirty="0">
                <a:solidFill>
                  <a:srgbClr val="FF0000"/>
                </a:solidFill>
              </a:rPr>
              <a:t>4.</a:t>
            </a:r>
            <a:r>
              <a:rPr lang="en-IE" altLang="en-US" dirty="0"/>
              <a:t>	Deranged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82497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6B396E34-5047-45F5-9130-8BD10DDEC8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8687" y="551480"/>
            <a:ext cx="10182688" cy="1143000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en-IE" altLang="en-US" dirty="0"/>
              <a:t>Deranged drainage pattern</a:t>
            </a:r>
            <a:endParaRPr lang="en-GB" altLang="en-US" dirty="0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BE16277A-BCCB-48FA-B0D9-4A3636F3B7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altLang="en-US" dirty="0"/>
              <a:t>Deranged drainage pattern occurs where glaciation has affected the landscape.</a:t>
            </a:r>
          </a:p>
          <a:p>
            <a:r>
              <a:rPr lang="en-IE" altLang="en-US" dirty="0"/>
              <a:t>Drumlins may impede drainage. Trapped water ranging from pools to oddly shaped lakes.</a:t>
            </a:r>
          </a:p>
          <a:p>
            <a:pPr eaLnBrk="1" hangingPunct="1"/>
            <a:r>
              <a:rPr lang="en-IE" altLang="en-US" dirty="0"/>
              <a:t>Rivers have no definite pattern, they are irregular in appearance.</a:t>
            </a:r>
          </a:p>
          <a:p>
            <a:pPr eaLnBrk="1" hangingPunct="1"/>
            <a:r>
              <a:rPr lang="en-IE" altLang="en-US" dirty="0"/>
              <a:t>Rivers flow in a deranged pattern between the drumlins of Cavan, </a:t>
            </a:r>
            <a:r>
              <a:rPr lang="en-IE" altLang="en-US" dirty="0" err="1"/>
              <a:t>Leitirm</a:t>
            </a:r>
            <a:r>
              <a:rPr lang="en-IE" altLang="en-US" dirty="0"/>
              <a:t> and Monaghan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 autoUpdateAnimBg="0"/>
      <p:bldP spid="13315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B42601-9BA7-4D91-88B8-50C7C6D41E96}"/>
              </a:ext>
            </a:extLst>
          </p:cNvPr>
          <p:cNvSpPr txBox="1"/>
          <p:nvPr/>
        </p:nvSpPr>
        <p:spPr>
          <a:xfrm>
            <a:off x="0" y="0"/>
            <a:ext cx="428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b="1" i="1" dirty="0"/>
              <a:t>True or False</a:t>
            </a:r>
          </a:p>
        </p:txBody>
      </p:sp>
      <p:sp>
        <p:nvSpPr>
          <p:cNvPr id="3" name="Google Shape;111;p3">
            <a:extLst>
              <a:ext uri="{FF2B5EF4-FFF2-40B4-BE49-F238E27FC236}">
                <a16:creationId xmlns:a16="http://schemas.microsoft.com/office/drawing/2014/main" id="{93F1E211-6FD4-4172-9B2F-DEF559DAE919}"/>
              </a:ext>
            </a:extLst>
          </p:cNvPr>
          <p:cNvSpPr txBox="1"/>
          <p:nvPr/>
        </p:nvSpPr>
        <p:spPr>
          <a:xfrm>
            <a:off x="389442" y="957919"/>
            <a:ext cx="11539321" cy="400069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0000"/>
                </a:solidFill>
                <a:latin typeface="Calibri"/>
                <a:sym typeface="Calibri"/>
              </a:rPr>
              <a:t>Instructions: Read the statements and use your knowledge to decide if the statement is true or false.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184AF9E-EF59-466F-B44F-2C52A77486D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81009" y="-24863"/>
            <a:ext cx="615887" cy="632101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3E89419-3D67-401D-AAC6-45790782D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930532"/>
              </p:ext>
            </p:extLst>
          </p:nvPr>
        </p:nvGraphicFramePr>
        <p:xfrm>
          <a:off x="642790" y="1792687"/>
          <a:ext cx="10833396" cy="25187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98270">
                  <a:extLst>
                    <a:ext uri="{9D8B030D-6E8A-4147-A177-3AD203B41FA5}">
                      <a16:colId xmlns:a16="http://schemas.microsoft.com/office/drawing/2014/main" val="2864183387"/>
                    </a:ext>
                  </a:extLst>
                </a:gridCol>
                <a:gridCol w="1041991">
                  <a:extLst>
                    <a:ext uri="{9D8B030D-6E8A-4147-A177-3AD203B41FA5}">
                      <a16:colId xmlns:a16="http://schemas.microsoft.com/office/drawing/2014/main" val="1841252268"/>
                    </a:ext>
                  </a:extLst>
                </a:gridCol>
                <a:gridCol w="893135">
                  <a:extLst>
                    <a:ext uri="{9D8B030D-6E8A-4147-A177-3AD203B41FA5}">
                      <a16:colId xmlns:a16="http://schemas.microsoft.com/office/drawing/2014/main" val="3835493795"/>
                    </a:ext>
                  </a:extLst>
                </a:gridCol>
              </a:tblGrid>
              <a:tr h="50374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1.</a:t>
                      </a:r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baseline="0" dirty="0"/>
                        <a:t>Till is sediment deposited directly by a glacier.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8935074"/>
                  </a:ext>
                </a:extLst>
              </a:tr>
              <a:tr h="50374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2. </a:t>
                      </a:r>
                      <a:r>
                        <a:rPr lang="en-IE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birthplace of a glacier is called a corrie.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3901993"/>
                  </a:ext>
                </a:extLst>
              </a:tr>
              <a:tr h="50374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3. </a:t>
                      </a:r>
                      <a:r>
                        <a:rPr lang="en-US" dirty="0"/>
                        <a:t>The Irish landscape shows evidence of four periods of glacial advance.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7897591"/>
                  </a:ext>
                </a:extLst>
              </a:tr>
              <a:tr h="50374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4. </a:t>
                      </a:r>
                      <a:r>
                        <a:rPr lang="en-US" dirty="0"/>
                        <a:t>Drumlins, moraines, fjords and eskers are all features of glacial deposition.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850800"/>
                  </a:ext>
                </a:extLst>
              </a:tr>
              <a:tr h="50374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5. </a:t>
                      </a:r>
                      <a:r>
                        <a:rPr lang="en-US" dirty="0"/>
                        <a:t>The </a:t>
                      </a:r>
                      <a:r>
                        <a:rPr lang="en-US" dirty="0" err="1"/>
                        <a:t>Munsterian</a:t>
                      </a:r>
                      <a:r>
                        <a:rPr lang="en-US" dirty="0"/>
                        <a:t> Glaciation began in Ireland about 175,000 years.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375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2760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47E58BC4-6B28-4F1C-AB34-E4F4F879CE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14500" y="573596"/>
            <a:ext cx="8458200" cy="1143000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en-IE" altLang="en-US" sz="4000" dirty="0"/>
              <a:t>Deranged drainage pattern in diagrams</a:t>
            </a:r>
            <a:endParaRPr lang="en-GB" altLang="en-US" sz="4000" dirty="0"/>
          </a:p>
        </p:txBody>
      </p:sp>
      <p:pic>
        <p:nvPicPr>
          <p:cNvPr id="14339" name="Picture 7" descr="PPT131">
            <a:extLst>
              <a:ext uri="{FF2B5EF4-FFF2-40B4-BE49-F238E27FC236}">
                <a16:creationId xmlns:a16="http://schemas.microsoft.com/office/drawing/2014/main" id="{4B4A87CA-302E-4B6C-9C93-2269B2FD8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0" r="54459" b="7475"/>
          <a:stretch>
            <a:fillRect/>
          </a:stretch>
        </p:blipFill>
        <p:spPr bwMode="auto">
          <a:xfrm>
            <a:off x="1828801" y="2362200"/>
            <a:ext cx="39401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CD7DD027-C805-49EB-8C33-10468AC99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3" t="33333" r="35416" b="20370"/>
          <a:stretch>
            <a:fillRect/>
          </a:stretch>
        </p:blipFill>
        <p:spPr bwMode="auto">
          <a:xfrm>
            <a:off x="5943600" y="1981200"/>
            <a:ext cx="39624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BE226-A9F4-496B-BCF8-999C71F95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b="1" dirty="0"/>
              <a:t>Deranged drainage patterns occurs in the </a:t>
            </a:r>
            <a:r>
              <a:rPr lang="en-US" sz="3100" b="1" dirty="0" err="1"/>
              <a:t>Killeshandra</a:t>
            </a:r>
            <a:r>
              <a:rPr lang="en-US" sz="3100" b="1" dirty="0"/>
              <a:t> area of </a:t>
            </a:r>
            <a:r>
              <a:rPr lang="en-US" sz="3100" b="1" dirty="0" err="1"/>
              <a:t>Cavan</a:t>
            </a:r>
            <a:br>
              <a:rPr lang="en-US" dirty="0"/>
            </a:br>
            <a:endParaRPr lang="en-I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37EC09-6631-46F6-8F37-CA730ADDB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83" y="1055050"/>
            <a:ext cx="11517297" cy="570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16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F7FDAD-38BA-4F12-8193-BA0856103D9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6FF33"/>
          </a:solidFill>
        </p:spPr>
        <p:txBody>
          <a:bodyPr/>
          <a:lstStyle/>
          <a:p>
            <a:r>
              <a:rPr lang="en-IE" dirty="0"/>
              <a:t>Agriculture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3579B-1420-433B-B914-5CBF96391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material deposited by ice is unstratified </a:t>
            </a:r>
          </a:p>
          <a:p>
            <a:pPr marL="0" indent="0">
              <a:buNone/>
            </a:pPr>
            <a:r>
              <a:rPr lang="en-US" dirty="0"/>
              <a:t>and impermeable.</a:t>
            </a:r>
          </a:p>
          <a:p>
            <a:r>
              <a:rPr lang="en-US" dirty="0"/>
              <a:t>Suitable for pastoral farming.</a:t>
            </a:r>
          </a:p>
          <a:p>
            <a:r>
              <a:rPr lang="en-US" dirty="0"/>
              <a:t>Dairy and beef farming is practiced in </a:t>
            </a:r>
            <a:r>
              <a:rPr lang="en-US" dirty="0" err="1"/>
              <a:t>Cavan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and </a:t>
            </a:r>
            <a:r>
              <a:rPr lang="en-US" dirty="0" err="1"/>
              <a:t>Leitirm</a:t>
            </a:r>
            <a:r>
              <a:rPr lang="en-US" dirty="0"/>
              <a:t>.</a:t>
            </a:r>
          </a:p>
          <a:p>
            <a:endParaRPr lang="en-I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837771-5498-483B-B287-A8609CF03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395" y="2188654"/>
            <a:ext cx="3622332" cy="466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23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5CFED-AB25-4AEE-B1B6-536E61EBC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>
                <a:solidFill>
                  <a:srgbClr val="FF0000"/>
                </a:solidFill>
              </a:rPr>
              <a:t>Keywords Explained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F4CD5-75F9-4681-B730-120DF2B32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Stoss</a:t>
            </a:r>
            <a:r>
              <a:rPr lang="en-US" b="1" dirty="0"/>
              <a:t> slope: </a:t>
            </a:r>
            <a:r>
              <a:rPr lang="en-US" dirty="0"/>
              <a:t>is the steep side which faces the direction of the ice movement. </a:t>
            </a:r>
          </a:p>
          <a:p>
            <a:r>
              <a:rPr lang="en-US" b="1" dirty="0"/>
              <a:t>Lee slope: </a:t>
            </a:r>
            <a:r>
              <a:rPr lang="en-US" dirty="0"/>
              <a:t>is the gentle side which is lower in height.</a:t>
            </a:r>
          </a:p>
          <a:p>
            <a:r>
              <a:rPr lang="en-US" b="1" dirty="0"/>
              <a:t>Boulder clay: </a:t>
            </a:r>
            <a:r>
              <a:rPr lang="en-US" dirty="0"/>
              <a:t>is material deposited by ice over a large area. It is an unsorted mixture of fine clay and large rocks called boulders. Boulder clay is very fertile.</a:t>
            </a:r>
          </a:p>
          <a:p>
            <a:r>
              <a:rPr lang="en-IE" altLang="en-US" b="1" dirty="0"/>
              <a:t>Deranged drainage: </a:t>
            </a:r>
            <a:r>
              <a:rPr lang="en-IE" altLang="en-US" dirty="0"/>
              <a:t>occurs when rivers have no definite pattern, they are irregular in appearance.</a:t>
            </a:r>
          </a:p>
          <a:p>
            <a:endParaRPr lang="en-US" dirty="0"/>
          </a:p>
          <a:p>
            <a:endParaRPr lang="en-US" dirty="0"/>
          </a:p>
          <a:p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B83CB1-F79B-4BB0-AAB0-AB19A79FD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706" y="595309"/>
            <a:ext cx="1261981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59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F6C4D-8F53-4F05-A49B-304212314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b="1" dirty="0">
                <a:solidFill>
                  <a:srgbClr val="FF0000"/>
                </a:solidFill>
              </a:rPr>
              <a:t>Learning Intentions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872C4-B928-4202-A505-3B20CC20E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Students will be able to:</a:t>
            </a:r>
          </a:p>
          <a:p>
            <a:r>
              <a:rPr lang="en-US" dirty="0"/>
              <a:t>Navigate the </a:t>
            </a:r>
            <a:r>
              <a:rPr lang="en-US" dirty="0">
                <a:hlinkClick r:id="rId2"/>
              </a:rPr>
              <a:t>www.gsi.ie</a:t>
            </a:r>
            <a:r>
              <a:rPr lang="en-US" dirty="0"/>
              <a:t> and </a:t>
            </a:r>
            <a:r>
              <a:rPr lang="en-US" dirty="0">
                <a:hlinkClick r:id="rId3"/>
              </a:rPr>
              <a:t>www.maps.scoilnet</a:t>
            </a:r>
            <a:r>
              <a:rPr lang="en-US" dirty="0"/>
              <a:t> websites</a:t>
            </a:r>
          </a:p>
          <a:p>
            <a:r>
              <a:rPr lang="en-US" dirty="0" err="1"/>
              <a:t>Recognise</a:t>
            </a:r>
            <a:r>
              <a:rPr lang="en-US" dirty="0"/>
              <a:t> and locate drumlins on OS maps</a:t>
            </a:r>
          </a:p>
          <a:p>
            <a:r>
              <a:rPr lang="en-US" dirty="0"/>
              <a:t>Explain the formation of drumlins</a:t>
            </a:r>
          </a:p>
          <a:p>
            <a:r>
              <a:rPr lang="en-US" dirty="0"/>
              <a:t>Locate place names suggesting drumlins</a:t>
            </a:r>
          </a:p>
          <a:p>
            <a:r>
              <a:rPr lang="en-US" dirty="0"/>
              <a:t>Explain why roads twist and bend in drumlin regions</a:t>
            </a:r>
          </a:p>
          <a:p>
            <a:r>
              <a:rPr lang="en-US" dirty="0" err="1"/>
              <a:t>Recognise</a:t>
            </a:r>
            <a:r>
              <a:rPr lang="en-US" dirty="0"/>
              <a:t> drainage patterns associated with drumlins on OS maps</a:t>
            </a:r>
          </a:p>
          <a:p>
            <a:r>
              <a:rPr lang="en-US" dirty="0"/>
              <a:t>Look at the type of farming practiced in drumlin regions.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99642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2C05CB-CE77-4602-8272-D778E658C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1075"/>
            <a:ext cx="10515600" cy="1325563"/>
          </a:xfrm>
        </p:spPr>
        <p:txBody>
          <a:bodyPr/>
          <a:lstStyle/>
          <a:p>
            <a:pPr algn="ctr"/>
            <a:r>
              <a:rPr lang="en-IE" dirty="0">
                <a:solidFill>
                  <a:srgbClr val="FF0000"/>
                </a:solidFill>
              </a:rPr>
              <a:t>Past questions on drumlins</a:t>
            </a:r>
          </a:p>
        </p:txBody>
      </p:sp>
    </p:spTree>
    <p:extLst>
      <p:ext uri="{BB962C8B-B14F-4D97-AF65-F5344CB8AC3E}">
        <p14:creationId xmlns:p14="http://schemas.microsoft.com/office/powerpoint/2010/main" val="2304447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895CF-6D74-4886-B6DB-7BF118F38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043" y="5487627"/>
            <a:ext cx="11336785" cy="1325563"/>
          </a:xfrm>
        </p:spPr>
        <p:txBody>
          <a:bodyPr>
            <a:normAutofit lnSpcReduction="10000"/>
          </a:bodyPr>
          <a:lstStyle/>
          <a:p>
            <a:r>
              <a:rPr lang="en-IE" dirty="0"/>
              <a:t>Name the feature of glacial deposition found in grid square M 94 95.</a:t>
            </a:r>
          </a:p>
          <a:p>
            <a:r>
              <a:rPr lang="en-IE" dirty="0"/>
              <a:t>Examine the long axis trend of the feature named in the part above. From which direction did the ice sheet originate?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AF0A6A-5D1C-4354-A3DF-2D6BC0156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81" y="618261"/>
            <a:ext cx="10891837" cy="47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930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F5AF8-A740-42F8-85A9-2955D0F5D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66104"/>
            <a:ext cx="10515600" cy="1325563"/>
          </a:xfrm>
        </p:spPr>
        <p:txBody>
          <a:bodyPr/>
          <a:lstStyle/>
          <a:p>
            <a:r>
              <a:rPr lang="en-IE" dirty="0"/>
              <a:t>Identify the drumlin in the aerial photo of Carrick-on-Shannon.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45C022-F5BA-4183-8BB2-0226BFFBEC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3954" y="351931"/>
            <a:ext cx="648041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50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B42601-9BA7-4D91-88B8-50C7C6D41E96}"/>
              </a:ext>
            </a:extLst>
          </p:cNvPr>
          <p:cNvSpPr txBox="1"/>
          <p:nvPr/>
        </p:nvSpPr>
        <p:spPr>
          <a:xfrm>
            <a:off x="0" y="0"/>
            <a:ext cx="428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b="1" i="1" dirty="0"/>
              <a:t>True or False</a:t>
            </a:r>
          </a:p>
        </p:txBody>
      </p:sp>
      <p:sp>
        <p:nvSpPr>
          <p:cNvPr id="3" name="Google Shape;111;p3">
            <a:extLst>
              <a:ext uri="{FF2B5EF4-FFF2-40B4-BE49-F238E27FC236}">
                <a16:creationId xmlns:a16="http://schemas.microsoft.com/office/drawing/2014/main" id="{93F1E211-6FD4-4172-9B2F-DEF559DAE919}"/>
              </a:ext>
            </a:extLst>
          </p:cNvPr>
          <p:cNvSpPr txBox="1"/>
          <p:nvPr/>
        </p:nvSpPr>
        <p:spPr>
          <a:xfrm>
            <a:off x="389442" y="957919"/>
            <a:ext cx="11539321" cy="400069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0000"/>
                </a:solidFill>
                <a:latin typeface="Calibri"/>
                <a:sym typeface="Calibri"/>
              </a:rPr>
              <a:t>Instructions: Read the statements and use your knowledge to decide if the statement is true or false.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184AF9E-EF59-466F-B44F-2C52A77486D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81009" y="-24863"/>
            <a:ext cx="615887" cy="632101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3E89419-3D67-401D-AAC6-45790782D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323690"/>
              </p:ext>
            </p:extLst>
          </p:nvPr>
        </p:nvGraphicFramePr>
        <p:xfrm>
          <a:off x="642790" y="1792687"/>
          <a:ext cx="10833396" cy="25195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98270">
                  <a:extLst>
                    <a:ext uri="{9D8B030D-6E8A-4147-A177-3AD203B41FA5}">
                      <a16:colId xmlns:a16="http://schemas.microsoft.com/office/drawing/2014/main" val="2864183387"/>
                    </a:ext>
                  </a:extLst>
                </a:gridCol>
                <a:gridCol w="1041991">
                  <a:extLst>
                    <a:ext uri="{9D8B030D-6E8A-4147-A177-3AD203B41FA5}">
                      <a16:colId xmlns:a16="http://schemas.microsoft.com/office/drawing/2014/main" val="1841252268"/>
                    </a:ext>
                  </a:extLst>
                </a:gridCol>
                <a:gridCol w="893135">
                  <a:extLst>
                    <a:ext uri="{9D8B030D-6E8A-4147-A177-3AD203B41FA5}">
                      <a16:colId xmlns:a16="http://schemas.microsoft.com/office/drawing/2014/main" val="3835493795"/>
                    </a:ext>
                  </a:extLst>
                </a:gridCol>
              </a:tblGrid>
              <a:tr h="50374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1.</a:t>
                      </a:r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baseline="0" dirty="0"/>
                        <a:t>Till is sediment deposited directly by a glacier.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8935074"/>
                  </a:ext>
                </a:extLst>
              </a:tr>
              <a:tr h="50374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2. </a:t>
                      </a:r>
                      <a:r>
                        <a:rPr lang="en-IE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birthplace of a glacier is called a corrie.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3901993"/>
                  </a:ext>
                </a:extLst>
              </a:tr>
              <a:tr h="50374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3. </a:t>
                      </a:r>
                      <a:r>
                        <a:rPr lang="en-US" dirty="0"/>
                        <a:t>The Irish landscape shows evidence of four periods of glacial advance.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7897591"/>
                  </a:ext>
                </a:extLst>
              </a:tr>
              <a:tr h="50460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4. </a:t>
                      </a:r>
                      <a:r>
                        <a:rPr lang="en-US" dirty="0"/>
                        <a:t>Drumlins, moraines, fjords and eskers are all features of glacial deposition.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850800"/>
                  </a:ext>
                </a:extLst>
              </a:tr>
              <a:tr h="50374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5. </a:t>
                      </a:r>
                      <a:r>
                        <a:rPr lang="en-US" dirty="0"/>
                        <a:t>The </a:t>
                      </a:r>
                      <a:r>
                        <a:rPr lang="en-US" dirty="0" err="1"/>
                        <a:t>Munsterian</a:t>
                      </a:r>
                      <a:r>
                        <a:rPr lang="en-US" dirty="0"/>
                        <a:t> Glaciation began in Ireland about 175,000 years.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375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1583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F6C4D-8F53-4F05-A49B-304212314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b="1" dirty="0">
                <a:solidFill>
                  <a:srgbClr val="FF0000"/>
                </a:solidFill>
              </a:rPr>
              <a:t>Learning Intentions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872C4-B928-4202-A505-3B20CC20E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Students will be able to:</a:t>
            </a:r>
          </a:p>
          <a:p>
            <a:r>
              <a:rPr lang="en-US" b="1" dirty="0"/>
              <a:t>Navigate</a:t>
            </a:r>
            <a:r>
              <a:rPr lang="en-US" dirty="0"/>
              <a:t> the </a:t>
            </a:r>
            <a:r>
              <a:rPr lang="en-US" dirty="0">
                <a:hlinkClick r:id="rId2"/>
              </a:rPr>
              <a:t>www.gsi.ie</a:t>
            </a:r>
            <a:r>
              <a:rPr lang="en-US" dirty="0"/>
              <a:t> and </a:t>
            </a:r>
            <a:r>
              <a:rPr lang="en-US" dirty="0">
                <a:hlinkClick r:id="rId3"/>
              </a:rPr>
              <a:t>www.maps.scoilnet</a:t>
            </a:r>
            <a:r>
              <a:rPr lang="en-US" dirty="0"/>
              <a:t> websites</a:t>
            </a:r>
          </a:p>
          <a:p>
            <a:r>
              <a:rPr lang="en-US" b="1" dirty="0" err="1"/>
              <a:t>Recognise</a:t>
            </a:r>
            <a:r>
              <a:rPr lang="en-US" dirty="0"/>
              <a:t> and </a:t>
            </a:r>
            <a:r>
              <a:rPr lang="en-US" b="1" dirty="0"/>
              <a:t>locate</a:t>
            </a:r>
            <a:r>
              <a:rPr lang="en-US" dirty="0"/>
              <a:t> drumlins on OS maps</a:t>
            </a:r>
          </a:p>
          <a:p>
            <a:r>
              <a:rPr lang="en-US" b="1" dirty="0"/>
              <a:t>Explain</a:t>
            </a:r>
            <a:r>
              <a:rPr lang="en-US" dirty="0"/>
              <a:t> the formation of drumlins</a:t>
            </a:r>
          </a:p>
          <a:p>
            <a:r>
              <a:rPr lang="en-US" b="1" dirty="0"/>
              <a:t>Locate</a:t>
            </a:r>
            <a:r>
              <a:rPr lang="en-US" dirty="0"/>
              <a:t> place names suggesting drumlins</a:t>
            </a:r>
          </a:p>
          <a:p>
            <a:r>
              <a:rPr lang="en-US" b="1" dirty="0"/>
              <a:t>Explain</a:t>
            </a:r>
            <a:r>
              <a:rPr lang="en-US" dirty="0"/>
              <a:t> why roads twist and bend in drumlin regions</a:t>
            </a:r>
          </a:p>
          <a:p>
            <a:r>
              <a:rPr lang="en-US" dirty="0" err="1"/>
              <a:t>Recognise</a:t>
            </a:r>
            <a:r>
              <a:rPr lang="en-US" dirty="0"/>
              <a:t> drainage patterns associated with drumlins on OS maps</a:t>
            </a:r>
          </a:p>
          <a:p>
            <a:r>
              <a:rPr lang="en-US" b="1" dirty="0"/>
              <a:t>Look</a:t>
            </a:r>
            <a:r>
              <a:rPr lang="en-US" dirty="0"/>
              <a:t> at the type of farming practiced in drumlin regions.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06038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8BB609DB-8EF0-4F7B-B52D-D9D7C48E83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14538" y="549275"/>
            <a:ext cx="8229600" cy="1143000"/>
          </a:xfrm>
        </p:spPr>
        <p:txBody>
          <a:bodyPr/>
          <a:lstStyle/>
          <a:p>
            <a:pPr algn="ctr"/>
            <a:r>
              <a:rPr lang="en-IE" altLang="en-US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keywords</a:t>
            </a:r>
            <a:endParaRPr lang="en-GB" altLang="en-US" b="1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D3567D74-3C39-41BB-BEE0-A0E16C05FF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GB" altLang="en-US" dirty="0">
              <a:cs typeface="Times New Roman" panose="02020603050405020304" pitchFamily="18" charset="0"/>
            </a:endParaRPr>
          </a:p>
          <a:p>
            <a:r>
              <a:rPr lang="en-GB" altLang="en-US" dirty="0"/>
              <a:t>Drumlins</a:t>
            </a:r>
          </a:p>
          <a:p>
            <a:r>
              <a:rPr lang="en-GB" altLang="en-US" dirty="0" err="1"/>
              <a:t>Stoss</a:t>
            </a:r>
            <a:r>
              <a:rPr lang="en-GB" altLang="en-US" dirty="0"/>
              <a:t> slope</a:t>
            </a:r>
          </a:p>
          <a:p>
            <a:r>
              <a:rPr lang="en-GB" altLang="en-US" dirty="0"/>
              <a:t>Lee slope</a:t>
            </a:r>
          </a:p>
          <a:p>
            <a:r>
              <a:rPr lang="en-GB" altLang="en-US" dirty="0"/>
              <a:t>Unstratified</a:t>
            </a:r>
          </a:p>
          <a:p>
            <a:r>
              <a:rPr lang="en-GB" altLang="en-US" dirty="0"/>
              <a:t>Boulder clay</a:t>
            </a:r>
          </a:p>
          <a:p>
            <a:r>
              <a:rPr lang="en-GB" altLang="en-US" dirty="0"/>
              <a:t>Eustatic movement</a:t>
            </a:r>
          </a:p>
          <a:p>
            <a:r>
              <a:rPr lang="en-IE" altLang="en-US" dirty="0"/>
              <a:t>Deranged drainage</a:t>
            </a:r>
          </a:p>
          <a:p>
            <a:r>
              <a:rPr lang="en-IE" altLang="en-US" dirty="0"/>
              <a:t>Pastoral farming</a:t>
            </a:r>
            <a:endParaRPr lang="en-GB" altLang="en-US" dirty="0"/>
          </a:p>
          <a:p>
            <a:endParaRPr lang="en-GB" altLang="en-US" dirty="0"/>
          </a:p>
        </p:txBody>
      </p:sp>
      <p:pic>
        <p:nvPicPr>
          <p:cNvPr id="6148" name="Picture 1">
            <a:extLst>
              <a:ext uri="{FF2B5EF4-FFF2-40B4-BE49-F238E27FC236}">
                <a16:creationId xmlns:a16="http://schemas.microsoft.com/office/drawing/2014/main" id="{481AFCD2-D38B-4830-ACE9-D9ECF72B9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976" y="701420"/>
            <a:ext cx="12573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4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4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E6691-E2A8-4117-AD7A-8C2326612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15" y="0"/>
            <a:ext cx="10515600" cy="132556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IE" dirty="0">
                <a:highlight>
                  <a:srgbClr val="FF0000"/>
                </a:highlight>
              </a:rPr>
              <a:t>Find your own area on the GSI website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13EB45-D858-491B-8F4F-8AAEEF0F5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35" y="1198881"/>
            <a:ext cx="12119730" cy="56591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1A138C-6298-4390-B32A-14DE6D6DCE8F}"/>
              </a:ext>
            </a:extLst>
          </p:cNvPr>
          <p:cNvSpPr txBox="1"/>
          <p:nvPr/>
        </p:nvSpPr>
        <p:spPr>
          <a:xfrm>
            <a:off x="10539175" y="2518099"/>
            <a:ext cx="1429305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dirty="0"/>
              <a:t>Drumlins are displayed by the purple lines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AE07B7D-7D1C-4F06-A231-1D1E4918ECA1}"/>
              </a:ext>
            </a:extLst>
          </p:cNvPr>
          <p:cNvCxnSpPr>
            <a:cxnSpLocks/>
          </p:cNvCxnSpPr>
          <p:nvPr/>
        </p:nvCxnSpPr>
        <p:spPr>
          <a:xfrm flipH="1">
            <a:off x="6384425" y="3345075"/>
            <a:ext cx="4154750" cy="746706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957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3924B-AF19-4569-9B21-86493AA16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solidFill>
            <a:srgbClr val="FF0000"/>
          </a:solidFill>
        </p:spPr>
        <p:txBody>
          <a:bodyPr/>
          <a:lstStyle/>
          <a:p>
            <a:r>
              <a:rPr lang="en-IE" dirty="0"/>
              <a:t>Find your own area on </a:t>
            </a:r>
            <a:r>
              <a:rPr lang="en-IE" dirty="0" err="1"/>
              <a:t>Scoilnet</a:t>
            </a:r>
            <a:r>
              <a:rPr lang="en-IE" dirty="0"/>
              <a:t> maps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75F2A5E-3FB8-4878-839E-B9B46E7BA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1096868"/>
            <a:ext cx="12039600" cy="574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6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3A614D-9A84-4648-80FF-355A5CAA3B3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n-IE" dirty="0"/>
              <a:t>Drumlins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5C820A-3833-490A-A48D-30E61971B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E" dirty="0">
                <a:solidFill>
                  <a:srgbClr val="FF0000"/>
                </a:solidFill>
              </a:rPr>
              <a:t>Description</a:t>
            </a:r>
          </a:p>
          <a:p>
            <a:r>
              <a:rPr lang="en-US" dirty="0"/>
              <a:t>A oval-shaped hill consisting of boulder clay.  </a:t>
            </a:r>
          </a:p>
          <a:p>
            <a:r>
              <a:rPr lang="en-US" dirty="0"/>
              <a:t>25-100 </a:t>
            </a:r>
            <a:r>
              <a:rPr lang="en-US" dirty="0" err="1"/>
              <a:t>metres</a:t>
            </a:r>
            <a:r>
              <a:rPr lang="en-US" dirty="0"/>
              <a:t> high, half a kilometer in width and over 1 kilometer in length.  </a:t>
            </a:r>
          </a:p>
          <a:p>
            <a:r>
              <a:rPr lang="en-US" dirty="0"/>
              <a:t>Has a steep slope called the </a:t>
            </a:r>
            <a:r>
              <a:rPr lang="en-US" dirty="0" err="1"/>
              <a:t>stoss</a:t>
            </a:r>
            <a:r>
              <a:rPr lang="en-US" dirty="0"/>
              <a:t> which faces the direction of the ice movement.  </a:t>
            </a:r>
          </a:p>
          <a:p>
            <a:r>
              <a:rPr lang="en-US" dirty="0"/>
              <a:t>Has a gentle slope called the lee.</a:t>
            </a:r>
          </a:p>
          <a:p>
            <a:r>
              <a:rPr lang="en-US" dirty="0"/>
              <a:t>Consists of unstratified material(boulder clay)</a:t>
            </a:r>
          </a:p>
          <a:p>
            <a:r>
              <a:rPr lang="en-US" dirty="0"/>
              <a:t>Occur in swarms or clusters</a:t>
            </a:r>
          </a:p>
          <a:p>
            <a:r>
              <a:rPr lang="en-US" dirty="0"/>
              <a:t>‘Basket of eggs’ topography</a:t>
            </a:r>
          </a:p>
          <a:p>
            <a:r>
              <a:rPr lang="en-US" dirty="0">
                <a:solidFill>
                  <a:srgbClr val="FF0000"/>
                </a:solidFill>
              </a:rPr>
              <a:t>The term “drumlin” is derived from Gaelic which means small hill.</a:t>
            </a:r>
          </a:p>
          <a:p>
            <a:endParaRPr lang="en-US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66552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7A761-7871-4C2B-8865-B1559FD24A3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IE" dirty="0"/>
              <a:t>Photos of drumlins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C92809-3F7B-490B-A2A1-401B31BCB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416" y="2315496"/>
            <a:ext cx="6114968" cy="28776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0EC1ED-3F3B-4D3A-9185-B897709FA2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" t="2593" r="1876" b="1649"/>
          <a:stretch/>
        </p:blipFill>
        <p:spPr>
          <a:xfrm>
            <a:off x="6665384" y="2304921"/>
            <a:ext cx="5210621" cy="288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31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0E3572EEC7C74C8B170496735A4359" ma:contentTypeVersion="14" ma:contentTypeDescription="Create a new document." ma:contentTypeScope="" ma:versionID="d915459a64c23f347de6173e0746da26">
  <xsd:schema xmlns:xsd="http://www.w3.org/2001/XMLSchema" xmlns:xs="http://www.w3.org/2001/XMLSchema" xmlns:p="http://schemas.microsoft.com/office/2006/metadata/properties" xmlns:ns3="55ba82f5-30c8-49fb-af7c-0ca24a135845" xmlns:ns4="cfe5052f-4bce-47ed-8e7b-bd388dbb2d20" targetNamespace="http://schemas.microsoft.com/office/2006/metadata/properties" ma:root="true" ma:fieldsID="3ba8906d7fe739447894124f91b7f99a" ns3:_="" ns4:_="">
    <xsd:import namespace="55ba82f5-30c8-49fb-af7c-0ca24a135845"/>
    <xsd:import namespace="cfe5052f-4bce-47ed-8e7b-bd388dbb2d2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ba82f5-30c8-49fb-af7c-0ca24a13584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e5052f-4bce-47ed-8e7b-bd388dbb2d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E76B754-ACD3-42B9-881B-A610C5D738C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3A939E-7E6E-41DA-96C8-5A56E5C234A8}">
  <ds:schemaRefs>
    <ds:schemaRef ds:uri="55ba82f5-30c8-49fb-af7c-0ca24a135845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cfe5052f-4bce-47ed-8e7b-bd388dbb2d2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478E031-B43B-4D11-A9BF-722952784E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ba82f5-30c8-49fb-af7c-0ca24a135845"/>
    <ds:schemaRef ds:uri="cfe5052f-4bce-47ed-8e7b-bd388dbb2d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926</TotalTime>
  <Words>1038</Words>
  <Application>Microsoft Office PowerPoint</Application>
  <PresentationFormat>Widescreen</PresentationFormat>
  <Paragraphs>144</Paragraphs>
  <Slides>27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Comic Sans MS</vt:lpstr>
      <vt:lpstr>Times New Roman</vt:lpstr>
      <vt:lpstr>Office Theme</vt:lpstr>
      <vt:lpstr>Drumlins</vt:lpstr>
      <vt:lpstr>PowerPoint Presentation</vt:lpstr>
      <vt:lpstr>PowerPoint Presentation</vt:lpstr>
      <vt:lpstr>Learning Intentions</vt:lpstr>
      <vt:lpstr> keywords</vt:lpstr>
      <vt:lpstr>Find your own area on the GSI website</vt:lpstr>
      <vt:lpstr>Find your own area on Scoilnet maps</vt:lpstr>
      <vt:lpstr>Drumlins</vt:lpstr>
      <vt:lpstr>Photos of drumlins</vt:lpstr>
      <vt:lpstr>Diagram of a drumlin</vt:lpstr>
      <vt:lpstr>Formation</vt:lpstr>
      <vt:lpstr>Drowned Drumlins</vt:lpstr>
      <vt:lpstr>Drowned Drumlins</vt:lpstr>
      <vt:lpstr>Recognising drumlins on an O.S. map</vt:lpstr>
      <vt:lpstr>What is the direction of ice movement shown by the drumlins?  Choose 5 drumlins and work out their average height.</vt:lpstr>
      <vt:lpstr>Place names</vt:lpstr>
      <vt:lpstr>Transport</vt:lpstr>
      <vt:lpstr>Drainage Patterns</vt:lpstr>
      <vt:lpstr>Deranged drainage pattern</vt:lpstr>
      <vt:lpstr>Deranged drainage pattern in diagrams</vt:lpstr>
      <vt:lpstr>Deranged drainage patterns occurs in the Killeshandra area of Cavan </vt:lpstr>
      <vt:lpstr>Agriculture</vt:lpstr>
      <vt:lpstr>Keywords Explained</vt:lpstr>
      <vt:lpstr>Learning Intentions</vt:lpstr>
      <vt:lpstr>Past questions on drumlins</vt:lpstr>
      <vt:lpstr>PowerPoint Presentation</vt:lpstr>
      <vt:lpstr>Identify the drumlin in the aerial photo of Carrick-on-Shannon.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Drumlins</dc:title>
  <dc:creator>Geraldine O'Brien</dc:creator>
  <cp:lastModifiedBy>Geraldine O'Brien</cp:lastModifiedBy>
  <cp:revision>14</cp:revision>
  <dcterms:created xsi:type="dcterms:W3CDTF">2022-12-01T14:27:49Z</dcterms:created>
  <dcterms:modified xsi:type="dcterms:W3CDTF">2022-12-07T13:14:06Z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0x010100C70E3572EEC7C74C8B170496735A4359</vt:lpwstr>
  </property>
</Properties>
</file>